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261" r:id="rId5"/>
    <p:sldId id="262" r:id="rId6"/>
    <p:sldId id="263" r:id="rId7"/>
    <p:sldId id="264" r:id="rId8"/>
    <p:sldId id="265" r:id="rId9"/>
    <p:sldId id="266" r:id="rId10"/>
    <p:sldId id="267" r:id="rId11"/>
    <p:sldId id="269" r:id="rId12"/>
    <p:sldId id="270" r:id="rId13"/>
    <p:sldId id="271" r:id="rId14"/>
    <p:sldId id="272" r:id="rId15"/>
    <p:sldId id="273" r:id="rId16"/>
    <p:sldId id="274" r:id="rId17"/>
    <p:sldId id="275" r:id="rId18"/>
    <p:sldId id="276" r:id="rId19"/>
    <p:sldId id="277" r:id="rId20"/>
    <p:sldId id="278" r:id="rId21"/>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50E829A-D93B-4641-8AF3-0FA31E9770B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B2FA1B0-7661-4AFD-ADCA-71508E81A8C1}"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5566610" y="2603932"/>
            <a:ext cx="6625390" cy="628084"/>
          </a:xfrm>
        </p:spPr>
        <p:txBody>
          <a:bodyPr anchor="b"/>
          <a:lstStyle>
            <a:lvl1pPr algn="ctr">
              <a:defRPr sz="3600">
                <a:solidFill>
                  <a:schemeClr val="bg1"/>
                </a:solidFill>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6482393" y="3352390"/>
            <a:ext cx="4793825" cy="381409"/>
          </a:xfrm>
        </p:spPr>
        <p:txBody>
          <a:bodyPr anchor="ctr">
            <a:normAutofit/>
          </a:bodyPr>
          <a:lstStyle>
            <a:lvl1pPr marL="0" indent="0" algn="ctr">
              <a:spcBef>
                <a:spcPts val="0"/>
              </a:spcBef>
              <a:buNone/>
              <a:defRPr sz="1800" b="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showMasterSp="0" userDrawn="1">
  <p:cSld name="内容">
    <p:bg>
      <p:bgPr>
        <a:solidFill>
          <a:srgbClr val="FFF5D8"/>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F0CECC-0C95-4264-B8EB-0E69693B9E85}" type="slidenum">
              <a:rPr lang="zh-CN" altLang="en-US" smtClean="0"/>
            </a:fld>
            <a:endParaRPr lang="zh-CN" altLang="en-US"/>
          </a:p>
        </p:txBody>
      </p:sp>
      <p:sp>
        <p:nvSpPr>
          <p:cNvPr id="7" name="内容占位符 6"/>
          <p:cNvSpPr>
            <a:spLocks noGrp="1"/>
          </p:cNvSpPr>
          <p:nvPr>
            <p:ph sz="quarter" idx="13"/>
          </p:nvPr>
        </p:nvSpPr>
        <p:spPr>
          <a:xfrm>
            <a:off x="838200" y="363600"/>
            <a:ext cx="105156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hasCustomPrompt="1"/>
          </p:nvPr>
        </p:nvSpPr>
        <p:spPr/>
        <p:txBody>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showMasterSp="0" userDrawn="1">
  <p:cSld name="节标题">
    <p:bg>
      <p:bgPr>
        <a:blipFill dpi="0" rotWithShape="1">
          <a:blip r:embed="rId2" cstate="screen">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5866109" y="2509561"/>
            <a:ext cx="4455864" cy="984940"/>
          </a:xfrm>
        </p:spPr>
        <p:txBody>
          <a:bodyPr anchor="b"/>
          <a:lstStyle>
            <a:lvl1pPr algn="ctr">
              <a:defRPr sz="3200">
                <a:solidFill>
                  <a:schemeClr val="bg1"/>
                </a:solidFill>
              </a:defRPr>
            </a:lvl1pPr>
          </a:lstStyle>
          <a:p>
            <a:r>
              <a:rPr lang="zh-CN" altLang="en-US" dirty="0" smtClean="0"/>
              <a:t>单击此处编辑标题</a:t>
            </a:r>
            <a:endParaRPr lang="zh-CN" altLang="en-US" dirty="0"/>
          </a:p>
        </p:txBody>
      </p:sp>
      <p:sp>
        <p:nvSpPr>
          <p:cNvPr id="3" name="文本占位符 2"/>
          <p:cNvSpPr>
            <a:spLocks noGrp="1"/>
          </p:cNvSpPr>
          <p:nvPr>
            <p:ph type="body" idx="1"/>
          </p:nvPr>
        </p:nvSpPr>
        <p:spPr>
          <a:xfrm>
            <a:off x="5866109" y="3612115"/>
            <a:ext cx="4455864" cy="583029"/>
          </a:xfrm>
        </p:spPr>
        <p:txBody>
          <a:bodyPr>
            <a:normAutofit/>
          </a:bodyPr>
          <a:lstStyle>
            <a:lvl1pPr marL="0" indent="0" algn="ctr">
              <a:buNone/>
              <a:defRPr sz="2000" b="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endParaRPr lang="zh-CN" altLang="en-US" dirty="0" smtClean="0"/>
          </a:p>
        </p:txBody>
      </p:sp>
      <p:sp>
        <p:nvSpPr>
          <p:cNvPr id="4" name="日期占位符 3"/>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sz="half" idx="1" hasCustomPrompt="1"/>
          </p:nvPr>
        </p:nvSpPr>
        <p:spPr>
          <a:xfrm>
            <a:off x="838200" y="1190625"/>
            <a:ext cx="5181600" cy="4986338"/>
          </a:xfrm>
        </p:spPr>
        <p:txBody>
          <a:bodyPr>
            <a:normAutofit/>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内容占位符 3"/>
          <p:cNvSpPr>
            <a:spLocks noGrp="1"/>
          </p:cNvSpPr>
          <p:nvPr>
            <p:ph sz="half" idx="2" hasCustomPrompt="1"/>
          </p:nvPr>
        </p:nvSpPr>
        <p:spPr>
          <a:xfrm>
            <a:off x="6172200" y="1190625"/>
            <a:ext cx="5181600" cy="4986338"/>
          </a:xfrm>
        </p:spPr>
        <p:txBody>
          <a:bodyPr>
            <a:normAutofit/>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日期占位符 4"/>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26407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4" name="内容占位符 3"/>
          <p:cNvSpPr>
            <a:spLocks noGrp="1"/>
          </p:cNvSpPr>
          <p:nvPr>
            <p:ph sz="half" idx="2" hasCustomPrompt="1"/>
          </p:nvPr>
        </p:nvSpPr>
        <p:spPr>
          <a:xfrm>
            <a:off x="839788" y="2087983"/>
            <a:ext cx="5157787" cy="4088228"/>
          </a:xfrm>
        </p:spPr>
        <p:txBody>
          <a:bodyPr>
            <a:normAutofit/>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26407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endParaRPr lang="zh-CN" altLang="en-US" dirty="0" smtClean="0"/>
          </a:p>
        </p:txBody>
      </p:sp>
      <p:sp>
        <p:nvSpPr>
          <p:cNvPr id="6" name="内容占位符 5"/>
          <p:cNvSpPr>
            <a:spLocks noGrp="1"/>
          </p:cNvSpPr>
          <p:nvPr>
            <p:ph sz="quarter" idx="4" hasCustomPrompt="1"/>
          </p:nvPr>
        </p:nvSpPr>
        <p:spPr>
          <a:xfrm>
            <a:off x="6172200" y="2087983"/>
            <a:ext cx="5183188" cy="4088228"/>
          </a:xfrm>
        </p:spPr>
        <p:txBody>
          <a:bodyPr>
            <a:normAutofit/>
          </a:bodyPr>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0" name="标题 1"/>
          <p:cNvSpPr>
            <a:spLocks noGrp="1"/>
          </p:cNvSpPr>
          <p:nvPr>
            <p:ph type="title"/>
          </p:nvPr>
        </p:nvSpPr>
        <p:spPr>
          <a:xfrm>
            <a:off x="496992" y="332117"/>
            <a:ext cx="10856807" cy="487392"/>
          </a:xfrm>
        </p:spPr>
        <p:txBody>
          <a:bodyPr/>
          <a:lstStyle/>
          <a:p>
            <a:r>
              <a:rPr lang="zh-CN" altLang="en-US" dirty="0" smtClean="0"/>
              <a:t>单击此处编辑母版标题样式</a:t>
            </a:r>
            <a:endParaRPr lang="zh-CN" altLang="en-US" dirty="0"/>
          </a:p>
        </p:txBody>
      </p:sp>
      <p:sp>
        <p:nvSpPr>
          <p:cNvPr id="2" name="日期占位符 1"/>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7" name="页脚占位符 6"/>
          <p:cNvSpPr>
            <a:spLocks noGrp="1"/>
          </p:cNvSpPr>
          <p:nvPr>
            <p:ph type="ftr" sz="quarter" idx="11"/>
          </p:nvPr>
        </p:nvSpPr>
        <p:spPr/>
        <p:txBody>
          <a:bodyPr/>
          <a:lstStyle/>
          <a:p>
            <a:endParaRPr lang="zh-CN" altLang="en-US"/>
          </a:p>
        </p:txBody>
      </p:sp>
      <p:sp>
        <p:nvSpPr>
          <p:cNvPr id="8" name="灯片编号占位符 7"/>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screen"/>
          <a:srcRect/>
          <a:stretch>
            <a:fillRect/>
          </a:stretch>
        </p:blipFill>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pic>
      <p:sp>
        <p:nvSpPr>
          <p:cNvPr id="7" name="矩形 6"/>
          <p:cNvSpPr/>
          <p:nvPr userDrawn="1"/>
        </p:nvSpPr>
        <p:spPr>
          <a:xfrm>
            <a:off x="0" y="0"/>
            <a:ext cx="12192000" cy="6858000"/>
          </a:xfrm>
          <a:prstGeom prst="rect">
            <a:avLst/>
          </a:prstGeom>
          <a:solidFill>
            <a:schemeClr val="tx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solidFill>
                <a:prstClr val="white"/>
              </a:solidFill>
            </a:endParaRPr>
          </a:p>
        </p:txBody>
      </p:sp>
      <p:sp>
        <p:nvSpPr>
          <p:cNvPr id="8" name="矩形 7"/>
          <p:cNvSpPr/>
          <p:nvPr userDrawn="1"/>
        </p:nvSpPr>
        <p:spPr>
          <a:xfrm>
            <a:off x="3655099" y="1321068"/>
            <a:ext cx="4574502" cy="4592439"/>
          </a:xfrm>
          <a:custGeom>
            <a:avLst/>
            <a:gdLst>
              <a:gd name="connsiteX0" fmla="*/ 0 w 6056244"/>
              <a:gd name="connsiteY0" fmla="*/ 0 h 2610678"/>
              <a:gd name="connsiteX1" fmla="*/ 6056244 w 6056244"/>
              <a:gd name="connsiteY1" fmla="*/ 0 h 2610678"/>
              <a:gd name="connsiteX2" fmla="*/ 6056244 w 6056244"/>
              <a:gd name="connsiteY2" fmla="*/ 2610678 h 2610678"/>
              <a:gd name="connsiteX3" fmla="*/ 0 w 6056244"/>
              <a:gd name="connsiteY3" fmla="*/ 2610678 h 2610678"/>
              <a:gd name="connsiteX4" fmla="*/ 0 w 6056244"/>
              <a:gd name="connsiteY4" fmla="*/ 0 h 2610678"/>
              <a:gd name="connsiteX0-1" fmla="*/ 0 w 6414053"/>
              <a:gd name="connsiteY0-2" fmla="*/ 583095 h 2610678"/>
              <a:gd name="connsiteX1-3" fmla="*/ 6414053 w 6414053"/>
              <a:gd name="connsiteY1-4" fmla="*/ 0 h 2610678"/>
              <a:gd name="connsiteX2-5" fmla="*/ 6414053 w 6414053"/>
              <a:gd name="connsiteY2-6" fmla="*/ 2610678 h 2610678"/>
              <a:gd name="connsiteX3-7" fmla="*/ 357809 w 6414053"/>
              <a:gd name="connsiteY3-8" fmla="*/ 2610678 h 2610678"/>
              <a:gd name="connsiteX4-9" fmla="*/ 0 w 6414053"/>
              <a:gd name="connsiteY4-10" fmla="*/ 583095 h 2610678"/>
              <a:gd name="connsiteX0-11" fmla="*/ 0 w 6414053"/>
              <a:gd name="connsiteY0-12" fmla="*/ 967408 h 2994991"/>
              <a:gd name="connsiteX1-13" fmla="*/ 3379305 w 6414053"/>
              <a:gd name="connsiteY1-14" fmla="*/ 0 h 2994991"/>
              <a:gd name="connsiteX2-15" fmla="*/ 6414053 w 6414053"/>
              <a:gd name="connsiteY2-16" fmla="*/ 2994991 h 2994991"/>
              <a:gd name="connsiteX3-17" fmla="*/ 357809 w 6414053"/>
              <a:gd name="connsiteY3-18" fmla="*/ 2994991 h 2994991"/>
              <a:gd name="connsiteX4-19" fmla="*/ 0 w 6414053"/>
              <a:gd name="connsiteY4-20" fmla="*/ 967408 h 2994991"/>
              <a:gd name="connsiteX0-21" fmla="*/ 0 w 3379305"/>
              <a:gd name="connsiteY0-22" fmla="*/ 967408 h 3392556"/>
              <a:gd name="connsiteX1-23" fmla="*/ 3379305 w 3379305"/>
              <a:gd name="connsiteY1-24" fmla="*/ 0 h 3392556"/>
              <a:gd name="connsiteX2-25" fmla="*/ 2756453 w 3379305"/>
              <a:gd name="connsiteY2-26" fmla="*/ 3392556 h 3392556"/>
              <a:gd name="connsiteX3-27" fmla="*/ 357809 w 3379305"/>
              <a:gd name="connsiteY3-28" fmla="*/ 2994991 h 3392556"/>
              <a:gd name="connsiteX4-29" fmla="*/ 0 w 3379305"/>
              <a:gd name="connsiteY4-30" fmla="*/ 967408 h 3392556"/>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79305" h="3392556">
                <a:moveTo>
                  <a:pt x="0" y="967408"/>
                </a:moveTo>
                <a:lnTo>
                  <a:pt x="3379305" y="0"/>
                </a:lnTo>
                <a:lnTo>
                  <a:pt x="2756453" y="3392556"/>
                </a:lnTo>
                <a:lnTo>
                  <a:pt x="357809" y="2994991"/>
                </a:lnTo>
                <a:lnTo>
                  <a:pt x="0" y="9674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7"/>
          <p:cNvSpPr/>
          <p:nvPr userDrawn="1"/>
        </p:nvSpPr>
        <p:spPr>
          <a:xfrm>
            <a:off x="3523945" y="1108788"/>
            <a:ext cx="4574502" cy="4592439"/>
          </a:xfrm>
          <a:custGeom>
            <a:avLst/>
            <a:gdLst>
              <a:gd name="connsiteX0" fmla="*/ 0 w 6056244"/>
              <a:gd name="connsiteY0" fmla="*/ 0 h 2610678"/>
              <a:gd name="connsiteX1" fmla="*/ 6056244 w 6056244"/>
              <a:gd name="connsiteY1" fmla="*/ 0 h 2610678"/>
              <a:gd name="connsiteX2" fmla="*/ 6056244 w 6056244"/>
              <a:gd name="connsiteY2" fmla="*/ 2610678 h 2610678"/>
              <a:gd name="connsiteX3" fmla="*/ 0 w 6056244"/>
              <a:gd name="connsiteY3" fmla="*/ 2610678 h 2610678"/>
              <a:gd name="connsiteX4" fmla="*/ 0 w 6056244"/>
              <a:gd name="connsiteY4" fmla="*/ 0 h 2610678"/>
              <a:gd name="connsiteX0-1" fmla="*/ 0 w 6414053"/>
              <a:gd name="connsiteY0-2" fmla="*/ 583095 h 2610678"/>
              <a:gd name="connsiteX1-3" fmla="*/ 6414053 w 6414053"/>
              <a:gd name="connsiteY1-4" fmla="*/ 0 h 2610678"/>
              <a:gd name="connsiteX2-5" fmla="*/ 6414053 w 6414053"/>
              <a:gd name="connsiteY2-6" fmla="*/ 2610678 h 2610678"/>
              <a:gd name="connsiteX3-7" fmla="*/ 357809 w 6414053"/>
              <a:gd name="connsiteY3-8" fmla="*/ 2610678 h 2610678"/>
              <a:gd name="connsiteX4-9" fmla="*/ 0 w 6414053"/>
              <a:gd name="connsiteY4-10" fmla="*/ 583095 h 2610678"/>
              <a:gd name="connsiteX0-11" fmla="*/ 0 w 6414053"/>
              <a:gd name="connsiteY0-12" fmla="*/ 967408 h 2994991"/>
              <a:gd name="connsiteX1-13" fmla="*/ 3379305 w 6414053"/>
              <a:gd name="connsiteY1-14" fmla="*/ 0 h 2994991"/>
              <a:gd name="connsiteX2-15" fmla="*/ 6414053 w 6414053"/>
              <a:gd name="connsiteY2-16" fmla="*/ 2994991 h 2994991"/>
              <a:gd name="connsiteX3-17" fmla="*/ 357809 w 6414053"/>
              <a:gd name="connsiteY3-18" fmla="*/ 2994991 h 2994991"/>
              <a:gd name="connsiteX4-19" fmla="*/ 0 w 6414053"/>
              <a:gd name="connsiteY4-20" fmla="*/ 967408 h 2994991"/>
              <a:gd name="connsiteX0-21" fmla="*/ 0 w 3379305"/>
              <a:gd name="connsiteY0-22" fmla="*/ 967408 h 3392556"/>
              <a:gd name="connsiteX1-23" fmla="*/ 3379305 w 3379305"/>
              <a:gd name="connsiteY1-24" fmla="*/ 0 h 3392556"/>
              <a:gd name="connsiteX2-25" fmla="*/ 2756453 w 3379305"/>
              <a:gd name="connsiteY2-26" fmla="*/ 3392556 h 3392556"/>
              <a:gd name="connsiteX3-27" fmla="*/ 357809 w 3379305"/>
              <a:gd name="connsiteY3-28" fmla="*/ 2994991 h 3392556"/>
              <a:gd name="connsiteX4-29" fmla="*/ 0 w 3379305"/>
              <a:gd name="connsiteY4-30" fmla="*/ 967408 h 3392556"/>
            </a:gdLst>
            <a:ahLst/>
            <a:cxnLst>
              <a:cxn ang="0">
                <a:pos x="connsiteX0-21" y="connsiteY0-22"/>
              </a:cxn>
              <a:cxn ang="0">
                <a:pos x="connsiteX1-23" y="connsiteY1-24"/>
              </a:cxn>
              <a:cxn ang="0">
                <a:pos x="connsiteX2-25" y="connsiteY2-26"/>
              </a:cxn>
              <a:cxn ang="0">
                <a:pos x="connsiteX3-27" y="connsiteY3-28"/>
              </a:cxn>
              <a:cxn ang="0">
                <a:pos x="connsiteX4-29" y="connsiteY4-30"/>
              </a:cxn>
            </a:cxnLst>
            <a:rect l="l" t="t" r="r" b="b"/>
            <a:pathLst>
              <a:path w="3379305" h="3392556">
                <a:moveTo>
                  <a:pt x="0" y="967408"/>
                </a:moveTo>
                <a:lnTo>
                  <a:pt x="3379305" y="0"/>
                </a:lnTo>
                <a:lnTo>
                  <a:pt x="2756453" y="3392556"/>
                </a:lnTo>
                <a:lnTo>
                  <a:pt x="357809" y="2994991"/>
                </a:lnTo>
                <a:lnTo>
                  <a:pt x="0" y="96740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hasCustomPrompt="1"/>
          </p:nvPr>
        </p:nvSpPr>
        <p:spPr>
          <a:xfrm>
            <a:off x="3553200" y="3150000"/>
            <a:ext cx="4399200" cy="831600"/>
          </a:xfrm>
        </p:spPr>
        <p:txBody>
          <a:bodyPr anchor="t" anchorCtr="0">
            <a:normAutofit/>
          </a:bodyPr>
          <a:lstStyle>
            <a:lvl1pPr algn="ctr">
              <a:defRPr sz="4800"/>
            </a:lvl1pPr>
          </a:lstStyle>
          <a:p>
            <a:r>
              <a:rPr lang="zh-CN" altLang="en-US" dirty="0" smtClean="0"/>
              <a:t>编辑标题</a:t>
            </a:r>
            <a:endParaRPr lang="zh-CN" altLang="en-US" dirty="0"/>
          </a:p>
        </p:txBody>
      </p:sp>
      <p:sp>
        <p:nvSpPr>
          <p:cNvPr id="3" name="日期占位符 2"/>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solidFill>
          <a:srgbClr val="FFF5D8"/>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FFF5D8"/>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9787" y="457200"/>
            <a:ext cx="4165200" cy="1600200"/>
          </a:xfrm>
        </p:spPr>
        <p:txBody>
          <a:bodyPr anchor="b"/>
          <a:lstStyle>
            <a:lvl1pPr>
              <a:defRPr sz="3200">
                <a:solidFill>
                  <a:schemeClr val="accent1"/>
                </a:solidFill>
              </a:defRPr>
            </a:lvl1pPr>
          </a:lstStyle>
          <a:p>
            <a:r>
              <a:rPr lang="zh-CN" altLang="en-US" dirty="0" smtClean="0"/>
              <a:t>单击此处编辑标题</a:t>
            </a:r>
            <a:endParaRPr lang="zh-CN" altLang="en-US" dirty="0"/>
          </a:p>
        </p:txBody>
      </p:sp>
      <p:sp>
        <p:nvSpPr>
          <p:cNvPr id="3" name="图片占位符 2"/>
          <p:cNvSpPr>
            <a:spLocks noGrp="1"/>
          </p:cNvSpPr>
          <p:nvPr>
            <p:ph type="pic" idx="1"/>
          </p:nvPr>
        </p:nvSpPr>
        <p:spPr>
          <a:xfrm>
            <a:off x="5183188" y="457200"/>
            <a:ext cx="6170400" cy="540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7" y="2057400"/>
            <a:ext cx="4165200" cy="3811588"/>
          </a:xfrm>
        </p:spPr>
        <p:txBody>
          <a:bodyPr>
            <a:normAutofit/>
          </a:bodyPr>
          <a:lstStyle>
            <a:lvl1pPr marL="0" indent="0">
              <a:buNone/>
              <a:defRPr sz="2000" b="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endParaRPr lang="zh-CN" altLang="en-US" dirty="0" smtClean="0"/>
          </a:p>
        </p:txBody>
      </p:sp>
      <p:sp>
        <p:nvSpPr>
          <p:cNvPr id="5" name="日期占位符 4"/>
          <p:cNvSpPr>
            <a:spLocks noGrp="1"/>
          </p:cNvSpPr>
          <p:nvPr>
            <p:ph type="dt" sz="half" idx="10"/>
          </p:nvPr>
        </p:nvSpPr>
        <p:spPr/>
        <p:txBody>
          <a:bodyPr/>
          <a:lstStyle/>
          <a:p>
            <a:fld id="{72C11600-0337-45D9-A8BC-05508B7C4838}"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Pr>
        <a:solidFill>
          <a:srgbClr val="FFF5D8"/>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545052" y="365125"/>
            <a:ext cx="1808747" cy="5811838"/>
          </a:xfrm>
        </p:spPr>
        <p:txBody>
          <a:bodyPr vert="eaVert">
            <a:normAutofit/>
          </a:bodyPr>
          <a:lstStyle>
            <a:lvl1pPr>
              <a:defRPr sz="3600">
                <a:solidFill>
                  <a:schemeClr val="accent1"/>
                </a:solidFill>
              </a:defRPr>
            </a:lvl1p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8546432" cy="5811838"/>
          </a:xfrm>
        </p:spPr>
        <p:txBody>
          <a:bodyPr vert="eaVert"/>
          <a:lstStyle>
            <a:lvl1pPr>
              <a:defRPr sz="2400" b="0">
                <a:solidFill>
                  <a:schemeClr val="tx1"/>
                </a:solidFill>
              </a:defRPr>
            </a:lvl1pPr>
            <a:lvl2pPr>
              <a:defRPr sz="2000" b="0">
                <a:solidFill>
                  <a:schemeClr val="tx1"/>
                </a:solidFill>
              </a:defRPr>
            </a:lvl2pPr>
            <a:lvl3pPr>
              <a:defRPr sz="1800" b="0">
                <a:solidFill>
                  <a:schemeClr val="tx1"/>
                </a:solidFill>
              </a:defRPr>
            </a:lvl3pPr>
            <a:lvl4pPr>
              <a:defRPr sz="1800" b="0">
                <a:solidFill>
                  <a:schemeClr val="tx1"/>
                </a:solidFill>
              </a:defRPr>
            </a:lvl4pPr>
            <a:lvl5pPr>
              <a:defRPr sz="1800" b="0">
                <a:solidFill>
                  <a:schemeClr val="tx1"/>
                </a:solidFill>
              </a:defRPr>
            </a:lvl5p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72C11600-0337-45D9-A8BC-05508B7C48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4F0CECC-0C95-4264-B8EB-0E69693B9E85}"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4.pn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email">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96992" y="332117"/>
            <a:ext cx="10856807" cy="487392"/>
          </a:xfrm>
          <a:prstGeom prst="rect">
            <a:avLst/>
          </a:prstGeom>
          <a:noFill/>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8200" y="1095375"/>
            <a:ext cx="10515600" cy="5081588"/>
          </a:xfrm>
          <a:prstGeom prst="rect">
            <a:avLst/>
          </a:prstGeom>
        </p:spPr>
        <p:txBody>
          <a:bodyPr vert="horz" lIns="91440" tIns="45720" rIns="91440" bIns="45720" rtlCol="0">
            <a:normAutofit/>
          </a:bodyPr>
          <a:lstStyle/>
          <a:p>
            <a:r>
              <a:rPr lang="zh-CN" altLang="en-US" sz="2400" dirty="0" smtClean="0"/>
              <a:t>单击此处编辑文本</a:t>
            </a:r>
            <a:endParaRPr lang="en-US" altLang="zh-CN" sz="2400" dirty="0" smtClean="0"/>
          </a:p>
          <a:p>
            <a:pPr lvl="1"/>
            <a:r>
              <a:rPr lang="zh-CN" altLang="en-US" sz="2000" dirty="0" smtClean="0"/>
              <a:t>第二级</a:t>
            </a:r>
            <a:endParaRPr lang="zh-CN" altLang="en-US" sz="2000" dirty="0" smtClean="0"/>
          </a:p>
          <a:p>
            <a:pPr lvl="2"/>
            <a:r>
              <a:rPr lang="zh-CN" altLang="en-US" sz="1800" dirty="0" smtClean="0"/>
              <a:t>第三级</a:t>
            </a:r>
            <a:endParaRPr lang="zh-CN" altLang="en-US" sz="1800"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C11600-0337-45D9-A8BC-05508B7C483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4F0CECC-0C95-4264-B8EB-0E69693B9E8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spcBef>
          <a:spcPct val="0"/>
        </a:spcBef>
        <a:buNone/>
        <a:defRPr sz="2800" b="1" kern="1200">
          <a:solidFill>
            <a:schemeClr val="bg1"/>
          </a:solidFill>
          <a:latin typeface="+mj-lt"/>
          <a:ea typeface="+mj-ea"/>
          <a:cs typeface="+mj-cs"/>
        </a:defRPr>
      </a:lvl1pPr>
    </p:titleStyle>
    <p:bodyStyle>
      <a:lvl1pPr marL="228600" indent="-228600" algn="just" defTabSz="914400" rtl="0" eaLnBrk="1" latinLnBrk="0" hangingPunct="1">
        <a:lnSpc>
          <a:spcPct val="130000"/>
        </a:lnSpc>
        <a:spcBef>
          <a:spcPts val="1200"/>
        </a:spcBef>
        <a:buClr>
          <a:schemeClr val="accent1"/>
        </a:buClr>
        <a:buSzPct val="80000"/>
        <a:buFont typeface="Wingdings" panose="05000000000000000000" pitchFamily="2" charset="2"/>
        <a:buChar char="p"/>
        <a:defRPr sz="2400" b="1" kern="1200">
          <a:solidFill>
            <a:schemeClr val="accent1"/>
          </a:solidFill>
          <a:latin typeface="+mn-lt"/>
          <a:ea typeface="+mn-ea"/>
          <a:cs typeface="+mn-cs"/>
        </a:defRPr>
      </a:lvl1pPr>
      <a:lvl2pPr marL="806450" indent="-357505" algn="just" defTabSz="914400" rtl="0" eaLnBrk="1" latinLnBrk="0" hangingPunct="1">
        <a:lnSpc>
          <a:spcPct val="120000"/>
        </a:lnSpc>
        <a:spcBef>
          <a:spcPts val="600"/>
        </a:spcBef>
        <a:buClr>
          <a:schemeClr val="accent1"/>
        </a:buClr>
        <a:buFont typeface="Wingdings" panose="05000000000000000000" pitchFamily="2" charset="2"/>
        <a:buChar char="p"/>
        <a:defRPr sz="2000" kern="1200">
          <a:solidFill>
            <a:schemeClr val="accent1"/>
          </a:solidFill>
          <a:latin typeface="+mn-lt"/>
          <a:ea typeface="+mn-ea"/>
          <a:cs typeface="+mn-cs"/>
        </a:defRPr>
      </a:lvl2pPr>
      <a:lvl3pPr marL="1143000" indent="-228600" algn="just" defTabSz="914400" rtl="0" eaLnBrk="1" latinLnBrk="0" hangingPunct="1">
        <a:lnSpc>
          <a:spcPct val="90000"/>
        </a:lnSpc>
        <a:spcBef>
          <a:spcPts val="500"/>
        </a:spcBef>
        <a:buClr>
          <a:schemeClr val="accent1"/>
        </a:buClr>
        <a:buFont typeface="Wingdings" panose="05000000000000000000" pitchFamily="2" charset="2"/>
        <a:buChar char="p"/>
        <a:defRPr sz="1800" kern="1200">
          <a:solidFill>
            <a:schemeClr val="accent1"/>
          </a:solidFill>
          <a:latin typeface="+mn-lt"/>
          <a:ea typeface="+mn-ea"/>
          <a:cs typeface="+mn-cs"/>
        </a:defRPr>
      </a:lvl3pPr>
      <a:lvl4pPr marL="1600200" indent="-228600" algn="just" defTabSz="914400" rtl="0" eaLnBrk="1" latinLnBrk="0" hangingPunct="1">
        <a:lnSpc>
          <a:spcPct val="90000"/>
        </a:lnSpc>
        <a:spcBef>
          <a:spcPts val="500"/>
        </a:spcBef>
        <a:buClr>
          <a:schemeClr val="accent1"/>
        </a:buClr>
        <a:buFont typeface="Wingdings" panose="05000000000000000000" pitchFamily="2" charset="2"/>
        <a:buChar char="p"/>
        <a:defRPr sz="1800" kern="1200">
          <a:solidFill>
            <a:schemeClr val="accent1"/>
          </a:solidFill>
          <a:latin typeface="+mn-lt"/>
          <a:ea typeface="+mn-ea"/>
          <a:cs typeface="+mn-cs"/>
        </a:defRPr>
      </a:lvl4pPr>
      <a:lvl5pPr marL="2057400" indent="-228600" algn="just" defTabSz="914400" rtl="0" eaLnBrk="1" latinLnBrk="0" hangingPunct="1">
        <a:lnSpc>
          <a:spcPct val="90000"/>
        </a:lnSpc>
        <a:spcBef>
          <a:spcPts val="500"/>
        </a:spcBef>
        <a:buClr>
          <a:schemeClr val="accent1"/>
        </a:buClr>
        <a:buFont typeface="Wingdings" panose="05000000000000000000" pitchFamily="2" charset="2"/>
        <a:buChar char="p"/>
        <a:defRPr sz="1800" kern="1200">
          <a:solidFill>
            <a:schemeClr val="accent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9" Type="http://schemas.openxmlformats.org/officeDocument/2006/relationships/tags" Target="../tags/tag67.xml"/><Relationship Id="rId8" Type="http://schemas.openxmlformats.org/officeDocument/2006/relationships/tags" Target="../tags/tag66.xml"/><Relationship Id="rId7" Type="http://schemas.openxmlformats.org/officeDocument/2006/relationships/tags" Target="../tags/tag65.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 Id="rId3" Type="http://schemas.openxmlformats.org/officeDocument/2006/relationships/tags" Target="../tags/tag61.xml"/><Relationship Id="rId2" Type="http://schemas.openxmlformats.org/officeDocument/2006/relationships/tags" Target="../tags/tag60.xml"/><Relationship Id="rId11" Type="http://schemas.openxmlformats.org/officeDocument/2006/relationships/notesSlide" Target="../notesSlides/notesSlide10.xml"/><Relationship Id="rId10" Type="http://schemas.openxmlformats.org/officeDocument/2006/relationships/slideLayout" Target="../slideLayouts/slideLayout2.xml"/><Relationship Id="rId1" Type="http://schemas.openxmlformats.org/officeDocument/2006/relationships/tags" Target="../tags/tag59.xml"/></Relationships>
</file>

<file path=ppt/slides/_rels/slide11.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8" Type="http://schemas.openxmlformats.org/officeDocument/2006/relationships/notesSlide" Target="../notesSlides/notesSlide11.xml"/><Relationship Id="rId27" Type="http://schemas.openxmlformats.org/officeDocument/2006/relationships/slideLayout" Target="../slideLayouts/slideLayout2.xml"/><Relationship Id="rId26" Type="http://schemas.openxmlformats.org/officeDocument/2006/relationships/tags" Target="../tags/tag93.xml"/><Relationship Id="rId25" Type="http://schemas.openxmlformats.org/officeDocument/2006/relationships/tags" Target="../tags/tag92.xml"/><Relationship Id="rId24" Type="http://schemas.openxmlformats.org/officeDocument/2006/relationships/tags" Target="../tags/tag91.xml"/><Relationship Id="rId23" Type="http://schemas.openxmlformats.org/officeDocument/2006/relationships/tags" Target="../tags/tag90.xml"/><Relationship Id="rId22" Type="http://schemas.openxmlformats.org/officeDocument/2006/relationships/tags" Target="../tags/tag89.xml"/><Relationship Id="rId21" Type="http://schemas.openxmlformats.org/officeDocument/2006/relationships/tags" Target="../tags/tag88.xml"/><Relationship Id="rId20" Type="http://schemas.openxmlformats.org/officeDocument/2006/relationships/tags" Target="../tags/tag87.xml"/><Relationship Id="rId2" Type="http://schemas.openxmlformats.org/officeDocument/2006/relationships/tags" Target="../tags/tag69.xml"/><Relationship Id="rId19" Type="http://schemas.openxmlformats.org/officeDocument/2006/relationships/tags" Target="../tags/tag86.xml"/><Relationship Id="rId18" Type="http://schemas.openxmlformats.org/officeDocument/2006/relationships/tags" Target="../tags/tag85.xml"/><Relationship Id="rId17" Type="http://schemas.openxmlformats.org/officeDocument/2006/relationships/tags" Target="../tags/tag84.xml"/><Relationship Id="rId16" Type="http://schemas.openxmlformats.org/officeDocument/2006/relationships/tags" Target="../tags/tag83.xml"/><Relationship Id="rId15" Type="http://schemas.openxmlformats.org/officeDocument/2006/relationships/tags" Target="../tags/tag82.xml"/><Relationship Id="rId14" Type="http://schemas.openxmlformats.org/officeDocument/2006/relationships/tags" Target="../tags/tag81.xml"/><Relationship Id="rId13" Type="http://schemas.openxmlformats.org/officeDocument/2006/relationships/tags" Target="../tags/tag80.xml"/><Relationship Id="rId12" Type="http://schemas.openxmlformats.org/officeDocument/2006/relationships/tags" Target="../tags/tag7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tags" Target="../tags/tag68.xml"/></Relationships>
</file>

<file path=ppt/slides/_rels/slide12.xml.rels><?xml version="1.0" encoding="UTF-8" standalone="yes"?>
<Relationships xmlns="http://schemas.openxmlformats.org/package/2006/relationships"><Relationship Id="rId9" Type="http://schemas.openxmlformats.org/officeDocument/2006/relationships/tags" Target="../tags/tag102.xml"/><Relationship Id="rId8" Type="http://schemas.openxmlformats.org/officeDocument/2006/relationships/tags" Target="../tags/tag101.xml"/><Relationship Id="rId7" Type="http://schemas.openxmlformats.org/officeDocument/2006/relationships/tags" Target="../tags/tag100.xml"/><Relationship Id="rId6" Type="http://schemas.openxmlformats.org/officeDocument/2006/relationships/tags" Target="../tags/tag99.xml"/><Relationship Id="rId5" Type="http://schemas.openxmlformats.org/officeDocument/2006/relationships/tags" Target="../tags/tag98.xml"/><Relationship Id="rId4" Type="http://schemas.openxmlformats.org/officeDocument/2006/relationships/tags" Target="../tags/tag97.xml"/><Relationship Id="rId39" Type="http://schemas.openxmlformats.org/officeDocument/2006/relationships/notesSlide" Target="../notesSlides/notesSlide12.xml"/><Relationship Id="rId38" Type="http://schemas.openxmlformats.org/officeDocument/2006/relationships/slideLayout" Target="../slideLayouts/slideLayout2.xml"/><Relationship Id="rId37" Type="http://schemas.openxmlformats.org/officeDocument/2006/relationships/tags" Target="../tags/tag130.xml"/><Relationship Id="rId36" Type="http://schemas.openxmlformats.org/officeDocument/2006/relationships/tags" Target="../tags/tag129.xml"/><Relationship Id="rId35" Type="http://schemas.openxmlformats.org/officeDocument/2006/relationships/tags" Target="../tags/tag128.xml"/><Relationship Id="rId34" Type="http://schemas.openxmlformats.org/officeDocument/2006/relationships/tags" Target="../tags/tag127.xml"/><Relationship Id="rId33" Type="http://schemas.openxmlformats.org/officeDocument/2006/relationships/tags" Target="../tags/tag126.xml"/><Relationship Id="rId32" Type="http://schemas.openxmlformats.org/officeDocument/2006/relationships/tags" Target="../tags/tag125.xml"/><Relationship Id="rId31" Type="http://schemas.openxmlformats.org/officeDocument/2006/relationships/tags" Target="../tags/tag124.xml"/><Relationship Id="rId30" Type="http://schemas.openxmlformats.org/officeDocument/2006/relationships/tags" Target="../tags/tag123.xml"/><Relationship Id="rId3" Type="http://schemas.openxmlformats.org/officeDocument/2006/relationships/tags" Target="../tags/tag96.xml"/><Relationship Id="rId29" Type="http://schemas.openxmlformats.org/officeDocument/2006/relationships/tags" Target="../tags/tag122.xml"/><Relationship Id="rId28" Type="http://schemas.openxmlformats.org/officeDocument/2006/relationships/tags" Target="../tags/tag121.xml"/><Relationship Id="rId27" Type="http://schemas.openxmlformats.org/officeDocument/2006/relationships/tags" Target="../tags/tag120.xml"/><Relationship Id="rId26" Type="http://schemas.openxmlformats.org/officeDocument/2006/relationships/tags" Target="../tags/tag119.xml"/><Relationship Id="rId25" Type="http://schemas.openxmlformats.org/officeDocument/2006/relationships/tags" Target="../tags/tag118.xml"/><Relationship Id="rId24" Type="http://schemas.openxmlformats.org/officeDocument/2006/relationships/tags" Target="../tags/tag117.xml"/><Relationship Id="rId23" Type="http://schemas.openxmlformats.org/officeDocument/2006/relationships/tags" Target="../tags/tag116.xml"/><Relationship Id="rId22" Type="http://schemas.openxmlformats.org/officeDocument/2006/relationships/tags" Target="../tags/tag115.xml"/><Relationship Id="rId21" Type="http://schemas.openxmlformats.org/officeDocument/2006/relationships/tags" Target="../tags/tag114.xml"/><Relationship Id="rId20" Type="http://schemas.openxmlformats.org/officeDocument/2006/relationships/tags" Target="../tags/tag113.xml"/><Relationship Id="rId2" Type="http://schemas.openxmlformats.org/officeDocument/2006/relationships/tags" Target="../tags/tag95.xml"/><Relationship Id="rId19" Type="http://schemas.openxmlformats.org/officeDocument/2006/relationships/tags" Target="../tags/tag112.xml"/><Relationship Id="rId18" Type="http://schemas.openxmlformats.org/officeDocument/2006/relationships/tags" Target="../tags/tag111.xml"/><Relationship Id="rId17" Type="http://schemas.openxmlformats.org/officeDocument/2006/relationships/tags" Target="../tags/tag110.xml"/><Relationship Id="rId16" Type="http://schemas.openxmlformats.org/officeDocument/2006/relationships/tags" Target="../tags/tag109.xml"/><Relationship Id="rId15" Type="http://schemas.openxmlformats.org/officeDocument/2006/relationships/tags" Target="../tags/tag108.xml"/><Relationship Id="rId14" Type="http://schemas.openxmlformats.org/officeDocument/2006/relationships/tags" Target="../tags/tag107.xml"/><Relationship Id="rId13" Type="http://schemas.openxmlformats.org/officeDocument/2006/relationships/tags" Target="../tags/tag106.xml"/><Relationship Id="rId12" Type="http://schemas.openxmlformats.org/officeDocument/2006/relationships/tags" Target="../tags/tag105.xml"/><Relationship Id="rId11" Type="http://schemas.openxmlformats.org/officeDocument/2006/relationships/tags" Target="../tags/tag104.xml"/><Relationship Id="rId10" Type="http://schemas.openxmlformats.org/officeDocument/2006/relationships/tags" Target="../tags/tag103.xml"/><Relationship Id="rId1" Type="http://schemas.openxmlformats.org/officeDocument/2006/relationships/tags" Target="../tags/tag94.xml"/></Relationships>
</file>

<file path=ppt/slides/_rels/slide13.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9" Type="http://schemas.openxmlformats.org/officeDocument/2006/relationships/notesSlide" Target="../notesSlides/notesSlide13.xml"/><Relationship Id="rId48" Type="http://schemas.openxmlformats.org/officeDocument/2006/relationships/slideLayout" Target="../slideLayouts/slideLayout2.xml"/><Relationship Id="rId47" Type="http://schemas.openxmlformats.org/officeDocument/2006/relationships/tags" Target="../tags/tag177.xml"/><Relationship Id="rId46" Type="http://schemas.openxmlformats.org/officeDocument/2006/relationships/tags" Target="../tags/tag176.xml"/><Relationship Id="rId45" Type="http://schemas.openxmlformats.org/officeDocument/2006/relationships/tags" Target="../tags/tag175.xml"/><Relationship Id="rId44" Type="http://schemas.openxmlformats.org/officeDocument/2006/relationships/tags" Target="../tags/tag174.xml"/><Relationship Id="rId43" Type="http://schemas.openxmlformats.org/officeDocument/2006/relationships/tags" Target="../tags/tag173.xml"/><Relationship Id="rId42" Type="http://schemas.openxmlformats.org/officeDocument/2006/relationships/tags" Target="../tags/tag172.xml"/><Relationship Id="rId41" Type="http://schemas.openxmlformats.org/officeDocument/2006/relationships/tags" Target="../tags/tag171.xml"/><Relationship Id="rId40" Type="http://schemas.openxmlformats.org/officeDocument/2006/relationships/tags" Target="../tags/tag170.xml"/><Relationship Id="rId4" Type="http://schemas.openxmlformats.org/officeDocument/2006/relationships/tags" Target="../tags/tag134.xml"/><Relationship Id="rId39" Type="http://schemas.openxmlformats.org/officeDocument/2006/relationships/tags" Target="../tags/tag169.xml"/><Relationship Id="rId38" Type="http://schemas.openxmlformats.org/officeDocument/2006/relationships/tags" Target="../tags/tag168.xml"/><Relationship Id="rId37" Type="http://schemas.openxmlformats.org/officeDocument/2006/relationships/tags" Target="../tags/tag167.xml"/><Relationship Id="rId36" Type="http://schemas.openxmlformats.org/officeDocument/2006/relationships/tags" Target="../tags/tag166.xml"/><Relationship Id="rId35" Type="http://schemas.openxmlformats.org/officeDocument/2006/relationships/tags" Target="../tags/tag165.xml"/><Relationship Id="rId34" Type="http://schemas.openxmlformats.org/officeDocument/2006/relationships/tags" Target="../tags/tag164.xml"/><Relationship Id="rId33" Type="http://schemas.openxmlformats.org/officeDocument/2006/relationships/tags" Target="../tags/tag163.xml"/><Relationship Id="rId32" Type="http://schemas.openxmlformats.org/officeDocument/2006/relationships/tags" Target="../tags/tag162.xml"/><Relationship Id="rId31" Type="http://schemas.openxmlformats.org/officeDocument/2006/relationships/tags" Target="../tags/tag161.xml"/><Relationship Id="rId30" Type="http://schemas.openxmlformats.org/officeDocument/2006/relationships/tags" Target="../tags/tag160.xml"/><Relationship Id="rId3" Type="http://schemas.openxmlformats.org/officeDocument/2006/relationships/tags" Target="../tags/tag133.xml"/><Relationship Id="rId29" Type="http://schemas.openxmlformats.org/officeDocument/2006/relationships/tags" Target="../tags/tag159.xml"/><Relationship Id="rId28" Type="http://schemas.openxmlformats.org/officeDocument/2006/relationships/tags" Target="../tags/tag158.xml"/><Relationship Id="rId27" Type="http://schemas.openxmlformats.org/officeDocument/2006/relationships/tags" Target="../tags/tag157.xml"/><Relationship Id="rId26" Type="http://schemas.openxmlformats.org/officeDocument/2006/relationships/tags" Target="../tags/tag156.xml"/><Relationship Id="rId25" Type="http://schemas.openxmlformats.org/officeDocument/2006/relationships/tags" Target="../tags/tag155.xml"/><Relationship Id="rId24" Type="http://schemas.openxmlformats.org/officeDocument/2006/relationships/tags" Target="../tags/tag154.xml"/><Relationship Id="rId23" Type="http://schemas.openxmlformats.org/officeDocument/2006/relationships/tags" Target="../tags/tag153.xml"/><Relationship Id="rId22" Type="http://schemas.openxmlformats.org/officeDocument/2006/relationships/tags" Target="../tags/tag152.xml"/><Relationship Id="rId21" Type="http://schemas.openxmlformats.org/officeDocument/2006/relationships/tags" Target="../tags/tag151.xml"/><Relationship Id="rId20" Type="http://schemas.openxmlformats.org/officeDocument/2006/relationships/tags" Target="../tags/tag150.xml"/><Relationship Id="rId2" Type="http://schemas.openxmlformats.org/officeDocument/2006/relationships/tags" Target="../tags/tag132.xml"/><Relationship Id="rId19" Type="http://schemas.openxmlformats.org/officeDocument/2006/relationships/tags" Target="../tags/tag149.xml"/><Relationship Id="rId18" Type="http://schemas.openxmlformats.org/officeDocument/2006/relationships/tags" Target="../tags/tag148.xml"/><Relationship Id="rId17" Type="http://schemas.openxmlformats.org/officeDocument/2006/relationships/tags" Target="../tags/tag147.xml"/><Relationship Id="rId16" Type="http://schemas.openxmlformats.org/officeDocument/2006/relationships/tags" Target="../tags/tag146.xml"/><Relationship Id="rId15" Type="http://schemas.openxmlformats.org/officeDocument/2006/relationships/tags" Target="../tags/tag145.xml"/><Relationship Id="rId14" Type="http://schemas.openxmlformats.org/officeDocument/2006/relationships/tags" Target="../tags/tag144.xml"/><Relationship Id="rId13" Type="http://schemas.openxmlformats.org/officeDocument/2006/relationships/tags" Target="../tags/tag143.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tags" Target="../tags/tag131.xml"/></Relationships>
</file>

<file path=ppt/slides/_rels/slide14.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8" Type="http://schemas.openxmlformats.org/officeDocument/2006/relationships/notesSlide" Target="../notesSlides/notesSlide14.xml"/><Relationship Id="rId57" Type="http://schemas.openxmlformats.org/officeDocument/2006/relationships/slideLayout" Target="../slideLayouts/slideLayout2.xml"/><Relationship Id="rId56" Type="http://schemas.openxmlformats.org/officeDocument/2006/relationships/tags" Target="../tags/tag233.xml"/><Relationship Id="rId55" Type="http://schemas.openxmlformats.org/officeDocument/2006/relationships/tags" Target="../tags/tag232.xml"/><Relationship Id="rId54" Type="http://schemas.openxmlformats.org/officeDocument/2006/relationships/tags" Target="../tags/tag231.xml"/><Relationship Id="rId53" Type="http://schemas.openxmlformats.org/officeDocument/2006/relationships/tags" Target="../tags/tag230.xml"/><Relationship Id="rId52" Type="http://schemas.openxmlformats.org/officeDocument/2006/relationships/tags" Target="../tags/tag229.xml"/><Relationship Id="rId51" Type="http://schemas.openxmlformats.org/officeDocument/2006/relationships/tags" Target="../tags/tag228.xml"/><Relationship Id="rId50" Type="http://schemas.openxmlformats.org/officeDocument/2006/relationships/tags" Target="../tags/tag227.xml"/><Relationship Id="rId5" Type="http://schemas.openxmlformats.org/officeDocument/2006/relationships/tags" Target="../tags/tag182.xml"/><Relationship Id="rId49" Type="http://schemas.openxmlformats.org/officeDocument/2006/relationships/tags" Target="../tags/tag226.xml"/><Relationship Id="rId48" Type="http://schemas.openxmlformats.org/officeDocument/2006/relationships/tags" Target="../tags/tag225.xml"/><Relationship Id="rId47" Type="http://schemas.openxmlformats.org/officeDocument/2006/relationships/tags" Target="../tags/tag224.xml"/><Relationship Id="rId46" Type="http://schemas.openxmlformats.org/officeDocument/2006/relationships/tags" Target="../tags/tag223.xml"/><Relationship Id="rId45" Type="http://schemas.openxmlformats.org/officeDocument/2006/relationships/tags" Target="../tags/tag222.xml"/><Relationship Id="rId44" Type="http://schemas.openxmlformats.org/officeDocument/2006/relationships/tags" Target="../tags/tag221.xml"/><Relationship Id="rId43" Type="http://schemas.openxmlformats.org/officeDocument/2006/relationships/tags" Target="../tags/tag220.xml"/><Relationship Id="rId42" Type="http://schemas.openxmlformats.org/officeDocument/2006/relationships/tags" Target="../tags/tag219.xml"/><Relationship Id="rId41" Type="http://schemas.openxmlformats.org/officeDocument/2006/relationships/tags" Target="../tags/tag218.xml"/><Relationship Id="rId40" Type="http://schemas.openxmlformats.org/officeDocument/2006/relationships/tags" Target="../tags/tag217.xml"/><Relationship Id="rId4" Type="http://schemas.openxmlformats.org/officeDocument/2006/relationships/tags" Target="../tags/tag181.xml"/><Relationship Id="rId39" Type="http://schemas.openxmlformats.org/officeDocument/2006/relationships/tags" Target="../tags/tag216.xml"/><Relationship Id="rId38" Type="http://schemas.openxmlformats.org/officeDocument/2006/relationships/tags" Target="../tags/tag215.xml"/><Relationship Id="rId37" Type="http://schemas.openxmlformats.org/officeDocument/2006/relationships/tags" Target="../tags/tag214.xml"/><Relationship Id="rId36" Type="http://schemas.openxmlformats.org/officeDocument/2006/relationships/tags" Target="../tags/tag213.xml"/><Relationship Id="rId35" Type="http://schemas.openxmlformats.org/officeDocument/2006/relationships/tags" Target="../tags/tag212.xml"/><Relationship Id="rId34" Type="http://schemas.openxmlformats.org/officeDocument/2006/relationships/tags" Target="../tags/tag211.xml"/><Relationship Id="rId33" Type="http://schemas.openxmlformats.org/officeDocument/2006/relationships/tags" Target="../tags/tag210.xml"/><Relationship Id="rId32" Type="http://schemas.openxmlformats.org/officeDocument/2006/relationships/tags" Target="../tags/tag209.xml"/><Relationship Id="rId31" Type="http://schemas.openxmlformats.org/officeDocument/2006/relationships/tags" Target="../tags/tag208.xml"/><Relationship Id="rId30" Type="http://schemas.openxmlformats.org/officeDocument/2006/relationships/tags" Target="../tags/tag207.xml"/><Relationship Id="rId3" Type="http://schemas.openxmlformats.org/officeDocument/2006/relationships/tags" Target="../tags/tag180.xml"/><Relationship Id="rId29" Type="http://schemas.openxmlformats.org/officeDocument/2006/relationships/tags" Target="../tags/tag206.xml"/><Relationship Id="rId28" Type="http://schemas.openxmlformats.org/officeDocument/2006/relationships/tags" Target="../tags/tag205.xml"/><Relationship Id="rId27" Type="http://schemas.openxmlformats.org/officeDocument/2006/relationships/tags" Target="../tags/tag204.xml"/><Relationship Id="rId26" Type="http://schemas.openxmlformats.org/officeDocument/2006/relationships/tags" Target="../tags/tag203.xml"/><Relationship Id="rId25" Type="http://schemas.openxmlformats.org/officeDocument/2006/relationships/tags" Target="../tags/tag202.xml"/><Relationship Id="rId24" Type="http://schemas.openxmlformats.org/officeDocument/2006/relationships/tags" Target="../tags/tag201.xml"/><Relationship Id="rId23" Type="http://schemas.openxmlformats.org/officeDocument/2006/relationships/tags" Target="../tags/tag200.xml"/><Relationship Id="rId22" Type="http://schemas.openxmlformats.org/officeDocument/2006/relationships/tags" Target="../tags/tag199.xml"/><Relationship Id="rId21" Type="http://schemas.openxmlformats.org/officeDocument/2006/relationships/tags" Target="../tags/tag198.xml"/><Relationship Id="rId20" Type="http://schemas.openxmlformats.org/officeDocument/2006/relationships/tags" Target="../tags/tag197.xml"/><Relationship Id="rId2" Type="http://schemas.openxmlformats.org/officeDocument/2006/relationships/tags" Target="../tags/tag17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tags" Target="../tags/tag178.xml"/></Relationships>
</file>

<file path=ppt/slides/_rels/slide15.xml.rels><?xml version="1.0" encoding="UTF-8" standalone="yes"?>
<Relationships xmlns="http://schemas.openxmlformats.org/package/2006/relationships"><Relationship Id="rId9" Type="http://schemas.openxmlformats.org/officeDocument/2006/relationships/tags" Target="../tags/tag240.xml"/><Relationship Id="rId8" Type="http://schemas.openxmlformats.org/officeDocument/2006/relationships/tags" Target="../tags/tag239.xml"/><Relationship Id="rId7" Type="http://schemas.openxmlformats.org/officeDocument/2006/relationships/tags" Target="../tags/tag238.xml"/><Relationship Id="rId6" Type="http://schemas.openxmlformats.org/officeDocument/2006/relationships/tags" Target="../tags/tag237.xml"/><Relationship Id="rId5" Type="http://schemas.openxmlformats.org/officeDocument/2006/relationships/tags" Target="../tags/tag236.xml"/><Relationship Id="rId4" Type="http://schemas.openxmlformats.org/officeDocument/2006/relationships/image" Target="../media/image8.jpeg"/><Relationship Id="rId3" Type="http://schemas.openxmlformats.org/officeDocument/2006/relationships/tags" Target="../tags/tag235.xml"/><Relationship Id="rId2" Type="http://schemas.openxmlformats.org/officeDocument/2006/relationships/image" Target="../media/image7.jpeg"/><Relationship Id="rId11" Type="http://schemas.openxmlformats.org/officeDocument/2006/relationships/notesSlide" Target="../notesSlides/notesSlide15.xml"/><Relationship Id="rId10" Type="http://schemas.openxmlformats.org/officeDocument/2006/relationships/slideLayout" Target="../slideLayouts/slideLayout2.xml"/><Relationship Id="rId1" Type="http://schemas.openxmlformats.org/officeDocument/2006/relationships/tags" Target="../tags/tag234.xml"/></Relationships>
</file>

<file path=ppt/slides/_rels/slide16.xml.rels><?xml version="1.0" encoding="UTF-8" standalone="yes"?>
<Relationships xmlns="http://schemas.openxmlformats.org/package/2006/relationships"><Relationship Id="rId9" Type="http://schemas.openxmlformats.org/officeDocument/2006/relationships/tags" Target="../tags/tag248.xml"/><Relationship Id="rId8" Type="http://schemas.openxmlformats.org/officeDocument/2006/relationships/tags" Target="../tags/tag247.xml"/><Relationship Id="rId7" Type="http://schemas.openxmlformats.org/officeDocument/2006/relationships/tags" Target="../tags/tag246.xml"/><Relationship Id="rId6" Type="http://schemas.openxmlformats.org/officeDocument/2006/relationships/tags" Target="../tags/tag245.xml"/><Relationship Id="rId5" Type="http://schemas.openxmlformats.org/officeDocument/2006/relationships/tags" Target="../tags/tag244.xml"/><Relationship Id="rId4" Type="http://schemas.openxmlformats.org/officeDocument/2006/relationships/tags" Target="../tags/tag243.xml"/><Relationship Id="rId3" Type="http://schemas.openxmlformats.org/officeDocument/2006/relationships/tags" Target="../tags/tag242.xml"/><Relationship Id="rId2" Type="http://schemas.openxmlformats.org/officeDocument/2006/relationships/image" Target="../media/image9.png"/><Relationship Id="rId12" Type="http://schemas.openxmlformats.org/officeDocument/2006/relationships/notesSlide" Target="../notesSlides/notesSlide16.xml"/><Relationship Id="rId11" Type="http://schemas.openxmlformats.org/officeDocument/2006/relationships/slideLayout" Target="../slideLayouts/slideLayout7.xml"/><Relationship Id="rId10" Type="http://schemas.openxmlformats.org/officeDocument/2006/relationships/tags" Target="../tags/tag249.xml"/><Relationship Id="rId1" Type="http://schemas.openxmlformats.org/officeDocument/2006/relationships/tags" Target="../tags/tag241.xml"/></Relationships>
</file>

<file path=ppt/slides/_rels/slide17.xml.rels><?xml version="1.0" encoding="UTF-8" standalone="yes"?>
<Relationships xmlns="http://schemas.openxmlformats.org/package/2006/relationships"><Relationship Id="rId9" Type="http://schemas.openxmlformats.org/officeDocument/2006/relationships/tags" Target="../tags/tag257.xml"/><Relationship Id="rId8" Type="http://schemas.openxmlformats.org/officeDocument/2006/relationships/image" Target="../media/image10.png"/><Relationship Id="rId7" Type="http://schemas.openxmlformats.org/officeDocument/2006/relationships/tags" Target="../tags/tag256.xml"/><Relationship Id="rId6" Type="http://schemas.openxmlformats.org/officeDocument/2006/relationships/tags" Target="../tags/tag255.xml"/><Relationship Id="rId5" Type="http://schemas.openxmlformats.org/officeDocument/2006/relationships/tags" Target="../tags/tag254.xml"/><Relationship Id="rId4" Type="http://schemas.openxmlformats.org/officeDocument/2006/relationships/tags" Target="../tags/tag253.xml"/><Relationship Id="rId3" Type="http://schemas.openxmlformats.org/officeDocument/2006/relationships/tags" Target="../tags/tag252.xml"/><Relationship Id="rId2" Type="http://schemas.openxmlformats.org/officeDocument/2006/relationships/tags" Target="../tags/tag251.xml"/><Relationship Id="rId16" Type="http://schemas.openxmlformats.org/officeDocument/2006/relationships/notesSlide" Target="../notesSlides/notesSlide17.xml"/><Relationship Id="rId15" Type="http://schemas.openxmlformats.org/officeDocument/2006/relationships/slideLayout" Target="../slideLayouts/slideLayout2.xml"/><Relationship Id="rId14" Type="http://schemas.openxmlformats.org/officeDocument/2006/relationships/tags" Target="../tags/tag262.xml"/><Relationship Id="rId13" Type="http://schemas.openxmlformats.org/officeDocument/2006/relationships/tags" Target="../tags/tag261.xml"/><Relationship Id="rId12" Type="http://schemas.openxmlformats.org/officeDocument/2006/relationships/tags" Target="../tags/tag260.xml"/><Relationship Id="rId11" Type="http://schemas.openxmlformats.org/officeDocument/2006/relationships/tags" Target="../tags/tag259.xml"/><Relationship Id="rId10" Type="http://schemas.openxmlformats.org/officeDocument/2006/relationships/tags" Target="../tags/tag258.xml"/><Relationship Id="rId1" Type="http://schemas.openxmlformats.org/officeDocument/2006/relationships/tags" Target="../tags/tag250.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6.xml"/><Relationship Id="rId2" Type="http://schemas.openxmlformats.org/officeDocument/2006/relationships/tags" Target="../tags/tag264.xml"/><Relationship Id="rId1" Type="http://schemas.openxmlformats.org/officeDocument/2006/relationships/tags" Target="../tags/tag263.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7.xml"/><Relationship Id="rId4" Type="http://schemas.openxmlformats.org/officeDocument/2006/relationships/tags" Target="../tags/tag10.xml"/><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8.xml"/><Relationship Id="rId4" Type="http://schemas.openxmlformats.org/officeDocument/2006/relationships/tags" Target="../tags/tag13.xml"/><Relationship Id="rId3" Type="http://schemas.openxmlformats.org/officeDocument/2006/relationships/image" Target="../media/image5.jpeg"/><Relationship Id="rId2" Type="http://schemas.openxmlformats.org/officeDocument/2006/relationships/tags" Target="../tags/tag12.xml"/><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tags" Target="../tags/tag16.xml"/><Relationship Id="rId3" Type="http://schemas.openxmlformats.org/officeDocument/2006/relationships/image" Target="../media/image6.png"/><Relationship Id="rId2" Type="http://schemas.openxmlformats.org/officeDocument/2006/relationships/tags" Target="../tags/tag15.xml"/><Relationship Id="rId1" Type="http://schemas.openxmlformats.org/officeDocument/2006/relationships/tags" Target="../tags/tag14.xml"/></Relationships>
</file>

<file path=ppt/slides/_rels/slide6.xml.rels><?xml version="1.0" encoding="UTF-8" standalone="yes"?>
<Relationships xmlns="http://schemas.openxmlformats.org/package/2006/relationships"><Relationship Id="rId9" Type="http://schemas.openxmlformats.org/officeDocument/2006/relationships/tags" Target="../tags/tag25.xml"/><Relationship Id="rId8" Type="http://schemas.openxmlformats.org/officeDocument/2006/relationships/tags" Target="../tags/tag24.xml"/><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2" Type="http://schemas.openxmlformats.org/officeDocument/2006/relationships/notesSlide" Target="../notesSlides/notesSlide6.xml"/><Relationship Id="rId11" Type="http://schemas.openxmlformats.org/officeDocument/2006/relationships/slideLayout" Target="../slideLayouts/slideLayout7.xml"/><Relationship Id="rId10" Type="http://schemas.openxmlformats.org/officeDocument/2006/relationships/tags" Target="../tags/tag26.xml"/><Relationship Id="rId1" Type="http://schemas.openxmlformats.org/officeDocument/2006/relationships/tags" Target="../tags/tag17.xml"/></Relationships>
</file>

<file path=ppt/slides/_rels/slide7.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tags" Target="../tags/tag28.xml"/><Relationship Id="rId15" Type="http://schemas.openxmlformats.org/officeDocument/2006/relationships/notesSlide" Target="../notesSlides/notesSlide7.xml"/><Relationship Id="rId14" Type="http://schemas.openxmlformats.org/officeDocument/2006/relationships/slideLayout" Target="../slideLayouts/slideLayout7.xml"/><Relationship Id="rId13" Type="http://schemas.openxmlformats.org/officeDocument/2006/relationships/tags" Target="../tags/tag39.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tags" Target="../tags/tag36.xml"/><Relationship Id="rId1" Type="http://schemas.openxmlformats.org/officeDocument/2006/relationships/tags" Target="../tags/tag27.xml"/></Relationships>
</file>

<file path=ppt/slides/_rels/slide8.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 Id="rId3" Type="http://schemas.openxmlformats.org/officeDocument/2006/relationships/tags" Target="../tags/tag42.xml"/><Relationship Id="rId2" Type="http://schemas.openxmlformats.org/officeDocument/2006/relationships/tags" Target="../tags/tag41.xml"/><Relationship Id="rId18" Type="http://schemas.openxmlformats.org/officeDocument/2006/relationships/notesSlide" Target="../notesSlides/notesSlide8.xml"/><Relationship Id="rId17" Type="http://schemas.openxmlformats.org/officeDocument/2006/relationships/slideLayout" Target="../slideLayouts/slideLayout7.xml"/><Relationship Id="rId16" Type="http://schemas.openxmlformats.org/officeDocument/2006/relationships/tags" Target="../tags/tag55.xml"/><Relationship Id="rId15" Type="http://schemas.openxmlformats.org/officeDocument/2006/relationships/tags" Target="../tags/tag54.xml"/><Relationship Id="rId14" Type="http://schemas.openxmlformats.org/officeDocument/2006/relationships/tags" Target="../tags/tag53.xml"/><Relationship Id="rId13" Type="http://schemas.openxmlformats.org/officeDocument/2006/relationships/tags" Target="../tags/tag52.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tags" Target="../tags/tag40.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3.xml"/><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5565975" y="2599487"/>
            <a:ext cx="6625390" cy="628084"/>
          </a:xfrm>
        </p:spPr>
        <p:txBody>
          <a:bodyPr>
            <a:normAutofit fontScale="90000"/>
          </a:bodyPr>
          <a:lstStyle/>
          <a:p>
            <a:r>
              <a:rPr lang="zh-CN" altLang="en-US" dirty="0"/>
              <a:t>招聘系统</a:t>
            </a:r>
            <a:endParaRPr lang="zh-CN" altLang="en-US" dirty="0"/>
          </a:p>
        </p:txBody>
      </p:sp>
      <p:sp>
        <p:nvSpPr>
          <p:cNvPr id="3" name="副标题 2"/>
          <p:cNvSpPr>
            <a:spLocks noGrp="1"/>
          </p:cNvSpPr>
          <p:nvPr>
            <p:ph type="subTitle" idx="1"/>
            <p:custDataLst>
              <p:tags r:id="rId2"/>
            </p:custDataLst>
          </p:nvPr>
        </p:nvSpPr>
        <p:spPr>
          <a:xfrm>
            <a:off x="6482080" y="3352165"/>
            <a:ext cx="4793615" cy="409575"/>
          </a:xfrm>
        </p:spPr>
        <p:txBody>
          <a:bodyPr>
            <a:normAutofit lnSpcReduction="20000"/>
          </a:bodyPr>
          <a:lstStyle/>
          <a:p>
            <a:r>
              <a:rPr lang="en-US" altLang="zh-CN" dirty="0"/>
              <a:t>1409E-6</a:t>
            </a:r>
            <a:r>
              <a:rPr lang="zh-CN" altLang="en-US" dirty="0"/>
              <a:t>组</a:t>
            </a:r>
            <a:endParaRPr lang="zh-CN" altLang="en-US" dirty="0"/>
          </a:p>
        </p:txBody>
      </p:sp>
      <p:sp>
        <p:nvSpPr>
          <p:cNvPr id="6" name="文本框 5"/>
          <p:cNvSpPr txBox="1"/>
          <p:nvPr/>
        </p:nvSpPr>
        <p:spPr>
          <a:xfrm>
            <a:off x="9015095" y="5045075"/>
            <a:ext cx="1450340" cy="365760"/>
          </a:xfrm>
          <a:prstGeom prst="rect">
            <a:avLst/>
          </a:prstGeom>
          <a:noFill/>
        </p:spPr>
        <p:txBody>
          <a:bodyPr wrap="square" rtlCol="0">
            <a:spAutoFit/>
          </a:bodyPr>
          <a:p>
            <a:r>
              <a:rPr lang="en-US" altLang="zh-CN"/>
              <a:t> </a:t>
            </a:r>
            <a:r>
              <a:rPr lang="zh-CN" altLang="en-US"/>
              <a:t>讲师</a:t>
            </a:r>
            <a:r>
              <a:rPr lang="en-US" altLang="zh-CN"/>
              <a:t>: </a:t>
            </a:r>
            <a:r>
              <a:rPr lang="zh-CN" altLang="en-US" b="1">
                <a:solidFill>
                  <a:schemeClr val="tx1"/>
                </a:solidFill>
                <a:effectLst>
                  <a:outerShdw blurRad="38100" dist="19050" dir="2700000" algn="tl" rotWithShape="0">
                    <a:schemeClr val="dk1">
                      <a:alpha val="40000"/>
                    </a:schemeClr>
                  </a:outerShdw>
                </a:effectLst>
              </a:rPr>
              <a:t>金  磊</a:t>
            </a:r>
            <a:endParaRPr lang="zh-CN" altLang="en-US" b="1">
              <a:solidFill>
                <a:schemeClr val="tx1"/>
              </a:solidFill>
              <a:effectLst>
                <a:outerShdw blurRad="38100" dist="19050" dir="2700000" algn="tl" rotWithShape="0">
                  <a:schemeClr val="dk1">
                    <a:alpha val="40000"/>
                  </a:schemeClr>
                </a:outerShdw>
              </a:effectLst>
            </a:endParaRPr>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p:cNvCxnSpPr/>
          <p:nvPr>
            <p:custDataLst>
              <p:tags r:id="rId1"/>
            </p:custDataLst>
          </p:nvPr>
        </p:nvCxnSpPr>
        <p:spPr>
          <a:xfrm>
            <a:off x="2205179" y="4594005"/>
            <a:ext cx="778164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六边形 5"/>
          <p:cNvSpPr/>
          <p:nvPr>
            <p:custDataLst>
              <p:tags r:id="rId2"/>
            </p:custDataLst>
          </p:nvPr>
        </p:nvSpPr>
        <p:spPr>
          <a:xfrm>
            <a:off x="4495575" y="1554504"/>
            <a:ext cx="3200851" cy="2759356"/>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 name="组合 6"/>
          <p:cNvGrpSpPr/>
          <p:nvPr>
            <p:custDataLst>
              <p:tags r:id="rId3"/>
            </p:custDataLst>
          </p:nvPr>
        </p:nvGrpSpPr>
        <p:grpSpPr>
          <a:xfrm>
            <a:off x="5586387" y="2970693"/>
            <a:ext cx="1019227" cy="1019226"/>
            <a:chOff x="401144" y="1973942"/>
            <a:chExt cx="566057" cy="566057"/>
          </a:xfrm>
        </p:grpSpPr>
        <p:sp>
          <p:nvSpPr>
            <p:cNvPr id="9" name="椭圆 8"/>
            <p:cNvSpPr/>
            <p:nvPr>
              <p:custDataLst>
                <p:tags r:id="rId4"/>
              </p:custDataLst>
            </p:nvPr>
          </p:nvSpPr>
          <p:spPr>
            <a:xfrm>
              <a:off x="401144" y="1973942"/>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Freeform 95"/>
            <p:cNvSpPr>
              <a:spLocks noEditPoints="1"/>
            </p:cNvSpPr>
            <p:nvPr>
              <p:custDataLst>
                <p:tags r:id="rId5"/>
              </p:custDataLst>
            </p:nvPr>
          </p:nvSpPr>
          <p:spPr bwMode="auto">
            <a:xfrm>
              <a:off x="541031" y="2100263"/>
              <a:ext cx="286284" cy="311268"/>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sp>
        <p:nvSpPr>
          <p:cNvPr id="8" name="矩形 7"/>
          <p:cNvSpPr/>
          <p:nvPr>
            <p:custDataLst>
              <p:tags r:id="rId6"/>
            </p:custDataLst>
          </p:nvPr>
        </p:nvSpPr>
        <p:spPr>
          <a:xfrm>
            <a:off x="5066636" y="1858274"/>
            <a:ext cx="2058728" cy="584775"/>
          </a:xfrm>
          <a:prstGeom prst="rect">
            <a:avLst/>
          </a:prstGeom>
        </p:spPr>
        <p:txBody>
          <a:bodyPr wrap="square">
            <a:normAutofit/>
          </a:bodyPr>
          <a:lstStyle/>
          <a:p>
            <a:pPr algn="ctr"/>
            <a:r>
              <a:rPr lang="zh-CN" altLang="en-US" sz="3200" dirty="0">
                <a:solidFill>
                  <a:srgbClr val="FFFFFF"/>
                </a:solidFill>
              </a:rPr>
              <a:t>用户信息</a:t>
            </a:r>
            <a:endParaRPr lang="zh-CN" altLang="en-US" sz="3200" dirty="0">
              <a:solidFill>
                <a:srgbClr val="FFFFFF"/>
              </a:solidFill>
            </a:endParaRPr>
          </a:p>
        </p:txBody>
      </p:sp>
      <p:sp>
        <p:nvSpPr>
          <p:cNvPr id="11" name="MH_Text_1"/>
          <p:cNvSpPr txBox="1"/>
          <p:nvPr>
            <p:custDataLst>
              <p:tags r:id="rId7"/>
            </p:custDataLst>
          </p:nvPr>
        </p:nvSpPr>
        <p:spPr>
          <a:xfrm>
            <a:off x="2474761" y="4783384"/>
            <a:ext cx="7242479" cy="1172629"/>
          </a:xfrm>
          <a:prstGeom prst="rect">
            <a:avLst/>
          </a:prstGeom>
          <a:noFill/>
        </p:spPr>
        <p:txBody>
          <a:bodyPr>
            <a:normAutofit/>
          </a:bodyPr>
          <a:lstStyle/>
          <a:p>
            <a:pPr algn="ctr">
              <a:lnSpc>
                <a:spcPct val="130000"/>
              </a:lnSpc>
              <a:defRPr/>
            </a:pPr>
            <a:r>
              <a:rPr lang="zh-CN" altLang="en-US" dirty="0">
                <a:sym typeface="Arial" panose="020B0604020202020204" pitchFamily="34" charset="0"/>
              </a:rPr>
              <a:t>关于用户的详情信息</a:t>
            </a:r>
            <a:endParaRPr lang="zh-CN" altLang="en-US" dirty="0">
              <a:sym typeface="Arial" panose="020B0604020202020204" pitchFamily="34" charset="0"/>
            </a:endParaRPr>
          </a:p>
        </p:txBody>
      </p:sp>
      <p:sp>
        <p:nvSpPr>
          <p:cNvPr id="4" name="文本框 3"/>
          <p:cNvSpPr txBox="1"/>
          <p:nvPr>
            <p:custDataLst>
              <p:tags r:id="rId8"/>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9"/>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六边形 2"/>
          <p:cNvSpPr/>
          <p:nvPr>
            <p:custDataLst>
              <p:tags r:id="rId1"/>
            </p:custDataLst>
          </p:nvPr>
        </p:nvSpPr>
        <p:spPr>
          <a:xfrm>
            <a:off x="3386268" y="3408478"/>
            <a:ext cx="3131085" cy="2699213"/>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六边形 3"/>
          <p:cNvSpPr/>
          <p:nvPr>
            <p:custDataLst>
              <p:tags r:id="rId2"/>
            </p:custDataLst>
          </p:nvPr>
        </p:nvSpPr>
        <p:spPr>
          <a:xfrm>
            <a:off x="5889090" y="2009244"/>
            <a:ext cx="3131085" cy="2699213"/>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 name="组合 5"/>
          <p:cNvGrpSpPr/>
          <p:nvPr>
            <p:custDataLst>
              <p:tags r:id="rId3"/>
            </p:custDataLst>
          </p:nvPr>
        </p:nvGrpSpPr>
        <p:grpSpPr>
          <a:xfrm>
            <a:off x="4453304" y="4793800"/>
            <a:ext cx="997012" cy="997012"/>
            <a:chOff x="401144" y="1973942"/>
            <a:chExt cx="566057" cy="566057"/>
          </a:xfrm>
        </p:grpSpPr>
        <p:sp>
          <p:nvSpPr>
            <p:cNvPr id="7" name="椭圆 6"/>
            <p:cNvSpPr/>
            <p:nvPr>
              <p:custDataLst>
                <p:tags r:id="rId4"/>
              </p:custDataLst>
            </p:nvPr>
          </p:nvSpPr>
          <p:spPr>
            <a:xfrm>
              <a:off x="401144" y="1973942"/>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Freeform 95"/>
            <p:cNvSpPr>
              <a:spLocks noEditPoints="1"/>
            </p:cNvSpPr>
            <p:nvPr>
              <p:custDataLst>
                <p:tags r:id="rId5"/>
              </p:custDataLst>
            </p:nvPr>
          </p:nvSpPr>
          <p:spPr bwMode="auto">
            <a:xfrm>
              <a:off x="541031" y="2100263"/>
              <a:ext cx="286284" cy="311268"/>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grpSp>
        <p:nvGrpSpPr>
          <p:cNvPr id="2" name="组合 1"/>
          <p:cNvGrpSpPr/>
          <p:nvPr>
            <p:custDataLst>
              <p:tags r:id="rId6"/>
            </p:custDataLst>
          </p:nvPr>
        </p:nvGrpSpPr>
        <p:grpSpPr>
          <a:xfrm>
            <a:off x="6956126" y="2313751"/>
            <a:ext cx="997012" cy="997012"/>
            <a:chOff x="6925402" y="2313751"/>
            <a:chExt cx="997012" cy="997012"/>
          </a:xfrm>
        </p:grpSpPr>
        <p:sp>
          <p:nvSpPr>
            <p:cNvPr id="9" name="椭圆 8"/>
            <p:cNvSpPr/>
            <p:nvPr>
              <p:custDataLst>
                <p:tags r:id="rId7"/>
              </p:custDataLst>
            </p:nvPr>
          </p:nvSpPr>
          <p:spPr>
            <a:xfrm>
              <a:off x="6925402" y="2313751"/>
              <a:ext cx="997012" cy="997012"/>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 name="组合 9"/>
            <p:cNvGrpSpPr/>
            <p:nvPr/>
          </p:nvGrpSpPr>
          <p:grpSpPr>
            <a:xfrm>
              <a:off x="7190967" y="2620630"/>
              <a:ext cx="465883" cy="383255"/>
              <a:chOff x="7153275" y="2511425"/>
              <a:chExt cx="420688" cy="346075"/>
            </a:xfrm>
            <a:solidFill>
              <a:schemeClr val="accent2"/>
            </a:solidFill>
          </p:grpSpPr>
          <p:sp>
            <p:nvSpPr>
              <p:cNvPr id="11" name="Rectangle 165"/>
              <p:cNvSpPr>
                <a:spLocks noChangeArrowheads="1"/>
              </p:cNvSpPr>
              <p:nvPr>
                <p:custDataLst>
                  <p:tags r:id="rId8"/>
                </p:custDataLst>
              </p:nvPr>
            </p:nvSpPr>
            <p:spPr bwMode="auto">
              <a:xfrm>
                <a:off x="7172325" y="2701925"/>
                <a:ext cx="55563" cy="1555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2" name="Rectangle 166"/>
              <p:cNvSpPr>
                <a:spLocks noChangeArrowheads="1"/>
              </p:cNvSpPr>
              <p:nvPr>
                <p:custDataLst>
                  <p:tags r:id="rId9"/>
                </p:custDataLst>
              </p:nvPr>
            </p:nvSpPr>
            <p:spPr bwMode="auto">
              <a:xfrm>
                <a:off x="7281863" y="2584450"/>
                <a:ext cx="55562" cy="273050"/>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3" name="Rectangle 167"/>
              <p:cNvSpPr>
                <a:spLocks noChangeArrowheads="1"/>
              </p:cNvSpPr>
              <p:nvPr>
                <p:custDataLst>
                  <p:tags r:id="rId10"/>
                </p:custDataLst>
              </p:nvPr>
            </p:nvSpPr>
            <p:spPr bwMode="auto">
              <a:xfrm>
                <a:off x="7391400" y="2638425"/>
                <a:ext cx="53975" cy="219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4" name="Rectangle 168"/>
              <p:cNvSpPr>
                <a:spLocks noChangeArrowheads="1"/>
              </p:cNvSpPr>
              <p:nvPr>
                <p:custDataLst>
                  <p:tags r:id="rId11"/>
                </p:custDataLst>
              </p:nvPr>
            </p:nvSpPr>
            <p:spPr bwMode="auto">
              <a:xfrm>
                <a:off x="7500938" y="2511425"/>
                <a:ext cx="53975" cy="346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5" name="Line 169"/>
              <p:cNvSpPr>
                <a:spLocks noChangeShapeType="1"/>
              </p:cNvSpPr>
              <p:nvPr>
                <p:custDataLst>
                  <p:tags r:id="rId12"/>
                </p:custDataLst>
              </p:nvPr>
            </p:nvSpPr>
            <p:spPr bwMode="auto">
              <a:xfrm flipH="1">
                <a:off x="7153275" y="2857500"/>
                <a:ext cx="420688" cy="0"/>
              </a:xfrm>
              <a:prstGeom prst="line">
                <a:avLst/>
              </a:prstGeom>
              <a:grp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grpSp>
      </p:grpSp>
      <p:sp>
        <p:nvSpPr>
          <p:cNvPr id="16" name="文本框 15"/>
          <p:cNvSpPr txBox="1"/>
          <p:nvPr>
            <p:custDataLst>
              <p:tags r:id="rId13"/>
            </p:custDataLst>
          </p:nvPr>
        </p:nvSpPr>
        <p:spPr>
          <a:xfrm>
            <a:off x="6248636" y="3627765"/>
            <a:ext cx="2411992" cy="523220"/>
          </a:xfrm>
          <a:prstGeom prst="rect">
            <a:avLst/>
          </a:prstGeom>
          <a:noFill/>
        </p:spPr>
        <p:txBody>
          <a:bodyPr wrap="square" rtlCol="0" anchor="ctr" anchorCtr="0">
            <a:normAutofit/>
          </a:bodyPr>
          <a:lstStyle/>
          <a:p>
            <a:pPr algn="ctr"/>
            <a:r>
              <a:rPr lang="zh-CN" altLang="en-US" sz="2800" dirty="0">
                <a:solidFill>
                  <a:srgbClr val="FFFFFF"/>
                </a:solidFill>
                <a:latin typeface="+mj-lt"/>
                <a:ea typeface="+mj-ea"/>
                <a:cs typeface="+mj-cs"/>
              </a:rPr>
              <a:t>职业类型</a:t>
            </a:r>
            <a:endParaRPr lang="zh-CN" altLang="en-US" sz="2800" dirty="0">
              <a:solidFill>
                <a:srgbClr val="FFFFFF"/>
              </a:solidFill>
              <a:latin typeface="+mj-lt"/>
              <a:ea typeface="+mj-ea"/>
              <a:cs typeface="+mj-cs"/>
            </a:endParaRPr>
          </a:p>
        </p:txBody>
      </p:sp>
      <p:sp>
        <p:nvSpPr>
          <p:cNvPr id="21" name="矩形 20"/>
          <p:cNvSpPr/>
          <p:nvPr>
            <p:custDataLst>
              <p:tags r:id="rId14"/>
            </p:custDataLst>
          </p:nvPr>
        </p:nvSpPr>
        <p:spPr>
          <a:xfrm>
            <a:off x="3745814" y="3816652"/>
            <a:ext cx="2411992" cy="523220"/>
          </a:xfrm>
          <a:prstGeom prst="rect">
            <a:avLst/>
          </a:prstGeom>
        </p:spPr>
        <p:txBody>
          <a:bodyPr wrap="square" anchor="ctr" anchorCtr="0">
            <a:normAutofit/>
          </a:bodyPr>
          <a:lstStyle/>
          <a:p>
            <a:pPr algn="ctr"/>
            <a:r>
              <a:rPr lang="zh-CN" altLang="en-US" sz="2800" dirty="0">
                <a:solidFill>
                  <a:srgbClr val="FFFFFF"/>
                </a:solidFill>
                <a:latin typeface="+mj-lt"/>
                <a:ea typeface="+mj-ea"/>
                <a:cs typeface="+mj-cs"/>
              </a:rPr>
              <a:t>用户信息</a:t>
            </a:r>
            <a:endParaRPr lang="zh-CN" altLang="en-US" sz="2800" dirty="0">
              <a:solidFill>
                <a:srgbClr val="FFFFFF"/>
              </a:solidFill>
              <a:latin typeface="+mj-lt"/>
              <a:ea typeface="+mj-ea"/>
              <a:cs typeface="+mj-cs"/>
            </a:endParaRPr>
          </a:p>
        </p:txBody>
      </p:sp>
      <p:sp>
        <p:nvSpPr>
          <p:cNvPr id="22" name="MH_Text_1"/>
          <p:cNvSpPr txBox="1">
            <a:spLocks noChangeArrowheads="1"/>
          </p:cNvSpPr>
          <p:nvPr>
            <p:custDataLst>
              <p:tags r:id="rId15"/>
            </p:custDataLst>
          </p:nvPr>
        </p:nvSpPr>
        <p:spPr bwMode="auto">
          <a:xfrm>
            <a:off x="8791575" y="5223340"/>
            <a:ext cx="2295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zh-CN" altLang="en-US" dirty="0">
                <a:latin typeface="+mn-lt"/>
                <a:ea typeface="+mn-ea"/>
                <a:sym typeface="Arial" panose="020B0604020202020204" pitchFamily="34" charset="0"/>
              </a:rPr>
              <a:t>职业的分类，和添加</a:t>
            </a:r>
            <a:endParaRPr lang="zh-CN" altLang="en-US" dirty="0">
              <a:latin typeface="+mn-lt"/>
              <a:ea typeface="+mn-ea"/>
              <a:sym typeface="Arial" panose="020B0604020202020204" pitchFamily="34" charset="0"/>
            </a:endParaRPr>
          </a:p>
        </p:txBody>
      </p:sp>
      <p:grpSp>
        <p:nvGrpSpPr>
          <p:cNvPr id="26" name="组合 25"/>
          <p:cNvGrpSpPr/>
          <p:nvPr>
            <p:custDataLst>
              <p:tags r:id="rId16"/>
            </p:custDataLst>
          </p:nvPr>
        </p:nvGrpSpPr>
        <p:grpSpPr>
          <a:xfrm>
            <a:off x="3643313" y="2313751"/>
            <a:ext cx="2245777" cy="997012"/>
            <a:chOff x="3643313" y="2313751"/>
            <a:chExt cx="2245777" cy="997012"/>
          </a:xfrm>
        </p:grpSpPr>
        <p:cxnSp>
          <p:nvCxnSpPr>
            <p:cNvPr id="18" name="直接连接符 17"/>
            <p:cNvCxnSpPr/>
            <p:nvPr>
              <p:custDataLst>
                <p:tags r:id="rId17"/>
              </p:custDataLst>
            </p:nvPr>
          </p:nvCxnSpPr>
          <p:spPr>
            <a:xfrm>
              <a:off x="4014531" y="3310763"/>
              <a:ext cx="1874559"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custDataLst>
                <p:tags r:id="rId18"/>
              </p:custDataLst>
            </p:nvPr>
          </p:nvCxnSpPr>
          <p:spPr>
            <a:xfrm flipV="1">
              <a:off x="4951810" y="2313751"/>
              <a:ext cx="0" cy="997012"/>
            </a:xfrm>
            <a:prstGeom prst="straightConnector1">
              <a:avLst/>
            </a:prstGeom>
            <a:ln w="19050">
              <a:solidFill>
                <a:schemeClr val="accent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custDataLst>
                <p:tags r:id="rId19"/>
              </p:custDataLst>
            </p:nvPr>
          </p:nvCxnSpPr>
          <p:spPr>
            <a:xfrm flipH="1">
              <a:off x="3643313" y="2323277"/>
              <a:ext cx="1308497" cy="0"/>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组合 26"/>
          <p:cNvGrpSpPr/>
          <p:nvPr>
            <p:custDataLst>
              <p:tags r:id="rId20"/>
            </p:custDataLst>
          </p:nvPr>
        </p:nvGrpSpPr>
        <p:grpSpPr>
          <a:xfrm>
            <a:off x="6517353" y="4793800"/>
            <a:ext cx="2132603" cy="845039"/>
            <a:chOff x="6517353" y="4793800"/>
            <a:chExt cx="2132603" cy="845039"/>
          </a:xfrm>
        </p:grpSpPr>
        <p:cxnSp>
          <p:nvCxnSpPr>
            <p:cNvPr id="17" name="直接连接符 16"/>
            <p:cNvCxnSpPr/>
            <p:nvPr>
              <p:custDataLst>
                <p:tags r:id="rId21"/>
              </p:custDataLst>
            </p:nvPr>
          </p:nvCxnSpPr>
          <p:spPr>
            <a:xfrm>
              <a:off x="6517353" y="4793800"/>
              <a:ext cx="1874559"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custDataLst>
                <p:tags r:id="rId22"/>
              </p:custDataLst>
            </p:nvPr>
          </p:nvCxnSpPr>
          <p:spPr>
            <a:xfrm>
              <a:off x="7454632" y="4793800"/>
              <a:ext cx="0" cy="845039"/>
            </a:xfrm>
            <a:prstGeom prst="straightConnector1">
              <a:avLst/>
            </a:prstGeom>
            <a:ln w="1905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custDataLst>
                <p:tags r:id="rId23"/>
              </p:custDataLst>
            </p:nvPr>
          </p:nvCxnSpPr>
          <p:spPr>
            <a:xfrm>
              <a:off x="7446098" y="5638839"/>
              <a:ext cx="1203858"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MH_Text_1"/>
          <p:cNvSpPr txBox="1">
            <a:spLocks noChangeArrowheads="1"/>
          </p:cNvSpPr>
          <p:nvPr>
            <p:custDataLst>
              <p:tags r:id="rId24"/>
            </p:custDataLst>
          </p:nvPr>
        </p:nvSpPr>
        <p:spPr bwMode="auto">
          <a:xfrm>
            <a:off x="1319985" y="1895694"/>
            <a:ext cx="22955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zh-CN" altLang="en-US" sz="2000" dirty="0">
                <a:latin typeface="+mn-lt"/>
                <a:ea typeface="+mn-ea"/>
                <a:sym typeface="Arial" panose="020B0604020202020204" pitchFamily="34" charset="0"/>
              </a:rPr>
              <a:t>用户的详情信息</a:t>
            </a:r>
            <a:endParaRPr lang="zh-CN" altLang="en-US" sz="2000" dirty="0">
              <a:latin typeface="+mn-lt"/>
              <a:ea typeface="+mn-ea"/>
              <a:sym typeface="Arial" panose="020B0604020202020204" pitchFamily="34" charset="0"/>
            </a:endParaRPr>
          </a:p>
        </p:txBody>
      </p:sp>
      <p:sp>
        <p:nvSpPr>
          <p:cNvPr id="29" name="文本框 28"/>
          <p:cNvSpPr txBox="1"/>
          <p:nvPr>
            <p:custDataLst>
              <p:tags r:id="rId25"/>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26"/>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custDataLst>
              <p:tags r:id="rId1"/>
            </p:custDataLst>
          </p:nvPr>
        </p:nvGrpSpPr>
        <p:grpSpPr>
          <a:xfrm>
            <a:off x="3115874" y="3335121"/>
            <a:ext cx="2286650" cy="1971251"/>
            <a:chOff x="1577401" y="3469054"/>
            <a:chExt cx="1777684" cy="1532487"/>
          </a:xfrm>
        </p:grpSpPr>
        <p:sp>
          <p:nvSpPr>
            <p:cNvPr id="6" name="六边形 5"/>
            <p:cNvSpPr/>
            <p:nvPr>
              <p:custDataLst>
                <p:tags r:id="rId2"/>
              </p:custDataLst>
            </p:nvPr>
          </p:nvSpPr>
          <p:spPr>
            <a:xfrm>
              <a:off x="1577401" y="3469054"/>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2183215" y="4255575"/>
              <a:ext cx="566057" cy="566057"/>
              <a:chOff x="401144" y="1973942"/>
              <a:chExt cx="566057" cy="566057"/>
            </a:xfrm>
          </p:grpSpPr>
          <p:sp>
            <p:nvSpPr>
              <p:cNvPr id="14" name="椭圆 13"/>
              <p:cNvSpPr/>
              <p:nvPr>
                <p:custDataLst>
                  <p:tags r:id="rId3"/>
                </p:custDataLst>
              </p:nvPr>
            </p:nvSpPr>
            <p:spPr>
              <a:xfrm>
                <a:off x="401144" y="1973942"/>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95"/>
              <p:cNvSpPr>
                <a:spLocks noEditPoints="1"/>
              </p:cNvSpPr>
              <p:nvPr>
                <p:custDataLst>
                  <p:tags r:id="rId4"/>
                </p:custDataLst>
              </p:nvPr>
            </p:nvSpPr>
            <p:spPr bwMode="auto">
              <a:xfrm>
                <a:off x="541030" y="2101336"/>
                <a:ext cx="286284" cy="311268"/>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grpSp>
      <p:grpSp>
        <p:nvGrpSpPr>
          <p:cNvPr id="73" name="组合 72"/>
          <p:cNvGrpSpPr/>
          <p:nvPr>
            <p:custDataLst>
              <p:tags r:id="rId5"/>
            </p:custDataLst>
          </p:nvPr>
        </p:nvGrpSpPr>
        <p:grpSpPr>
          <a:xfrm>
            <a:off x="3574699" y="2535635"/>
            <a:ext cx="1369002" cy="728124"/>
            <a:chOff x="1934100" y="2847519"/>
            <a:chExt cx="1064287" cy="566057"/>
          </a:xfrm>
        </p:grpSpPr>
        <p:cxnSp>
          <p:nvCxnSpPr>
            <p:cNvPr id="45" name="直接连接符 44"/>
            <p:cNvCxnSpPr/>
            <p:nvPr>
              <p:custDataLst>
                <p:tags r:id="rId6"/>
              </p:custDataLst>
            </p:nvPr>
          </p:nvCxnSpPr>
          <p:spPr>
            <a:xfrm>
              <a:off x="1934100" y="3413576"/>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custDataLst>
                <p:tags r:id="rId7"/>
              </p:custDataLst>
            </p:nvPr>
          </p:nvCxnSpPr>
          <p:spPr>
            <a:xfrm flipV="1">
              <a:off x="2466243" y="2847519"/>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矩形 53"/>
          <p:cNvSpPr/>
          <p:nvPr>
            <p:custDataLst>
              <p:tags r:id="rId8"/>
            </p:custDataLst>
          </p:nvPr>
        </p:nvSpPr>
        <p:spPr>
          <a:xfrm>
            <a:off x="3427444" y="3542942"/>
            <a:ext cx="1663511" cy="475075"/>
          </a:xfrm>
          <a:prstGeom prst="rect">
            <a:avLst/>
          </a:prstGeom>
        </p:spPr>
        <p:txBody>
          <a:bodyPr wrap="square" anchor="ctr">
            <a:normAutofit/>
          </a:bodyPr>
          <a:lstStyle/>
          <a:p>
            <a:pPr algn="ctr"/>
            <a:r>
              <a:rPr lang="zh-CN" altLang="en-US" dirty="0">
                <a:solidFill>
                  <a:srgbClr val="FFFFFF"/>
                </a:solidFill>
                <a:latin typeface="+mj-lt"/>
                <a:ea typeface="+mj-ea"/>
                <a:cs typeface="+mj-cs"/>
              </a:rPr>
              <a:t>用户信息</a:t>
            </a:r>
            <a:endParaRPr lang="zh-CN" altLang="en-US" dirty="0">
              <a:solidFill>
                <a:srgbClr val="FFFFFF"/>
              </a:solidFill>
              <a:latin typeface="+mj-lt"/>
              <a:ea typeface="+mj-ea"/>
              <a:cs typeface="+mj-cs"/>
            </a:endParaRPr>
          </a:p>
        </p:txBody>
      </p:sp>
      <p:sp>
        <p:nvSpPr>
          <p:cNvPr id="55" name="MH_Text_1"/>
          <p:cNvSpPr txBox="1">
            <a:spLocks noChangeArrowheads="1"/>
          </p:cNvSpPr>
          <p:nvPr>
            <p:custDataLst>
              <p:tags r:id="rId9"/>
            </p:custDataLst>
          </p:nvPr>
        </p:nvSpPr>
        <p:spPr bwMode="auto">
          <a:xfrm>
            <a:off x="3314486" y="1696065"/>
            <a:ext cx="1923953" cy="85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64" name="组合 63"/>
          <p:cNvGrpSpPr/>
          <p:nvPr>
            <p:custDataLst>
              <p:tags r:id="rId10"/>
            </p:custDataLst>
          </p:nvPr>
        </p:nvGrpSpPr>
        <p:grpSpPr>
          <a:xfrm>
            <a:off x="6789477" y="3335121"/>
            <a:ext cx="2286650" cy="1971251"/>
            <a:chOff x="4439318" y="3413578"/>
            <a:chExt cx="1777684" cy="1532487"/>
          </a:xfrm>
        </p:grpSpPr>
        <p:sp>
          <p:nvSpPr>
            <p:cNvPr id="8" name="六边形 7"/>
            <p:cNvSpPr/>
            <p:nvPr>
              <p:custDataLst>
                <p:tags r:id="rId11"/>
              </p:custDataLst>
            </p:nvPr>
          </p:nvSpPr>
          <p:spPr>
            <a:xfrm>
              <a:off x="4439318" y="3413578"/>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3" name="组合 62"/>
            <p:cNvGrpSpPr/>
            <p:nvPr/>
          </p:nvGrpSpPr>
          <p:grpSpPr>
            <a:xfrm>
              <a:off x="5045132" y="4229127"/>
              <a:ext cx="566057" cy="566057"/>
              <a:chOff x="5045132" y="4229127"/>
              <a:chExt cx="566057" cy="566057"/>
            </a:xfrm>
          </p:grpSpPr>
          <p:sp>
            <p:nvSpPr>
              <p:cNvPr id="24" name="椭圆 23"/>
              <p:cNvSpPr/>
              <p:nvPr>
                <p:custDataLst>
                  <p:tags r:id="rId12"/>
                </p:custDataLst>
              </p:nvPr>
            </p:nvSpPr>
            <p:spPr>
              <a:xfrm>
                <a:off x="5045132" y="4229127"/>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5187542" y="4371001"/>
                <a:ext cx="281236" cy="282305"/>
                <a:chOff x="749300" y="3548063"/>
                <a:chExt cx="417513" cy="419100"/>
              </a:xfrm>
              <a:noFill/>
            </p:grpSpPr>
            <p:sp>
              <p:nvSpPr>
                <p:cNvPr id="26" name="Freeform 18"/>
                <p:cNvSpPr/>
                <p:nvPr>
                  <p:custDataLst>
                    <p:tags r:id="rId13"/>
                  </p:custDataLst>
                </p:nvPr>
              </p:nvSpPr>
              <p:spPr bwMode="auto">
                <a:xfrm>
                  <a:off x="749300" y="3660775"/>
                  <a:ext cx="306388" cy="306388"/>
                </a:xfrm>
                <a:custGeom>
                  <a:avLst/>
                  <a:gdLst>
                    <a:gd name="T0" fmla="*/ 249 w 322"/>
                    <a:gd name="T1" fmla="*/ 322 h 322"/>
                    <a:gd name="T2" fmla="*/ 0 w 322"/>
                    <a:gd name="T3" fmla="*/ 73 h 322"/>
                    <a:gd name="T4" fmla="*/ 73 w 322"/>
                    <a:gd name="T5" fmla="*/ 0 h 322"/>
                    <a:gd name="T6" fmla="*/ 322 w 322"/>
                    <a:gd name="T7" fmla="*/ 248 h 322"/>
                    <a:gd name="T8" fmla="*/ 249 w 322"/>
                    <a:gd name="T9" fmla="*/ 322 h 322"/>
                  </a:gdLst>
                  <a:ahLst/>
                  <a:cxnLst>
                    <a:cxn ang="0">
                      <a:pos x="T0" y="T1"/>
                    </a:cxn>
                    <a:cxn ang="0">
                      <a:pos x="T2" y="T3"/>
                    </a:cxn>
                    <a:cxn ang="0">
                      <a:pos x="T4" y="T5"/>
                    </a:cxn>
                    <a:cxn ang="0">
                      <a:pos x="T6" y="T7"/>
                    </a:cxn>
                    <a:cxn ang="0">
                      <a:pos x="T8" y="T9"/>
                    </a:cxn>
                  </a:cxnLst>
                  <a:rect l="0" t="0" r="r" b="b"/>
                  <a:pathLst>
                    <a:path w="322" h="322">
                      <a:moveTo>
                        <a:pt x="249" y="322"/>
                      </a:moveTo>
                      <a:lnTo>
                        <a:pt x="0" y="73"/>
                      </a:lnTo>
                      <a:lnTo>
                        <a:pt x="73" y="0"/>
                      </a:lnTo>
                      <a:lnTo>
                        <a:pt x="322" y="248"/>
                      </a:lnTo>
                      <a:lnTo>
                        <a:pt x="249" y="322"/>
                      </a:lnTo>
                      <a:close/>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7" name="Freeform 19"/>
                <p:cNvSpPr/>
                <p:nvPr>
                  <p:custDataLst>
                    <p:tags r:id="rId14"/>
                  </p:custDataLst>
                </p:nvPr>
              </p:nvSpPr>
              <p:spPr bwMode="auto">
                <a:xfrm>
                  <a:off x="974725" y="3705225"/>
                  <a:ext cx="152400" cy="261938"/>
                </a:xfrm>
                <a:custGeom>
                  <a:avLst/>
                  <a:gdLst>
                    <a:gd name="T0" fmla="*/ 38 w 161"/>
                    <a:gd name="T1" fmla="*/ 0 h 275"/>
                    <a:gd name="T2" fmla="*/ 0 w 161"/>
                    <a:gd name="T3" fmla="*/ 38 h 275"/>
                    <a:gd name="T4" fmla="*/ 161 w 161"/>
                    <a:gd name="T5" fmla="*/ 199 h 275"/>
                    <a:gd name="T6" fmla="*/ 85 w 161"/>
                    <a:gd name="T7" fmla="*/ 275 h 275"/>
                    <a:gd name="T8" fmla="*/ 71 w 161"/>
                    <a:gd name="T9" fmla="*/ 260 h 275"/>
                  </a:gdLst>
                  <a:ahLst/>
                  <a:cxnLst>
                    <a:cxn ang="0">
                      <a:pos x="T0" y="T1"/>
                    </a:cxn>
                    <a:cxn ang="0">
                      <a:pos x="T2" y="T3"/>
                    </a:cxn>
                    <a:cxn ang="0">
                      <a:pos x="T4" y="T5"/>
                    </a:cxn>
                    <a:cxn ang="0">
                      <a:pos x="T6" y="T7"/>
                    </a:cxn>
                    <a:cxn ang="0">
                      <a:pos x="T8" y="T9"/>
                    </a:cxn>
                  </a:cxnLst>
                  <a:rect l="0" t="0" r="r" b="b"/>
                  <a:pathLst>
                    <a:path w="161" h="275">
                      <a:moveTo>
                        <a:pt x="38" y="0"/>
                      </a:moveTo>
                      <a:lnTo>
                        <a:pt x="0" y="38"/>
                      </a:lnTo>
                      <a:lnTo>
                        <a:pt x="161" y="199"/>
                      </a:lnTo>
                      <a:lnTo>
                        <a:pt x="85" y="275"/>
                      </a:lnTo>
                      <a:lnTo>
                        <a:pt x="71" y="260"/>
                      </a:ln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8" name="Freeform 20"/>
                <p:cNvSpPr/>
                <p:nvPr>
                  <p:custDataLst>
                    <p:tags r:id="rId15"/>
                  </p:custDataLst>
                </p:nvPr>
              </p:nvSpPr>
              <p:spPr bwMode="auto">
                <a:xfrm>
                  <a:off x="982663" y="3548063"/>
                  <a:ext cx="184150" cy="184150"/>
                </a:xfrm>
                <a:custGeom>
                  <a:avLst/>
                  <a:gdLst>
                    <a:gd name="T0" fmla="*/ 24 w 82"/>
                    <a:gd name="T1" fmla="*/ 82 h 82"/>
                    <a:gd name="T2" fmla="*/ 75 w 82"/>
                    <a:gd name="T3" fmla="*/ 29 h 82"/>
                    <a:gd name="T4" fmla="*/ 75 w 82"/>
                    <a:gd name="T5" fmla="*/ 29 h 82"/>
                    <a:gd name="T6" fmla="*/ 75 w 82"/>
                    <a:gd name="T7" fmla="*/ 7 h 82"/>
                    <a:gd name="T8" fmla="*/ 53 w 82"/>
                    <a:gd name="T9" fmla="*/ 7 h 82"/>
                    <a:gd name="T10" fmla="*/ 0 w 82"/>
                    <a:gd name="T11" fmla="*/ 58 h 82"/>
                    <a:gd name="T12" fmla="*/ 24 w 8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24" y="82"/>
                      </a:moveTo>
                      <a:cubicBezTo>
                        <a:pt x="75" y="29"/>
                        <a:pt x="75" y="29"/>
                        <a:pt x="75" y="29"/>
                      </a:cubicBezTo>
                      <a:cubicBezTo>
                        <a:pt x="75" y="29"/>
                        <a:pt x="75" y="29"/>
                        <a:pt x="75" y="29"/>
                      </a:cubicBezTo>
                      <a:cubicBezTo>
                        <a:pt x="82" y="23"/>
                        <a:pt x="82" y="13"/>
                        <a:pt x="75" y="7"/>
                      </a:cubicBezTo>
                      <a:cubicBezTo>
                        <a:pt x="69" y="0"/>
                        <a:pt x="59" y="0"/>
                        <a:pt x="53" y="7"/>
                      </a:cubicBezTo>
                      <a:cubicBezTo>
                        <a:pt x="0" y="58"/>
                        <a:pt x="0" y="58"/>
                        <a:pt x="0" y="58"/>
                      </a:cubicBezTo>
                      <a:lnTo>
                        <a:pt x="24" y="82"/>
                      </a:lnTo>
                      <a:close/>
                    </a:path>
                  </a:pathLst>
                </a:custGeom>
                <a:solidFill>
                  <a:srgbClr val="92D050"/>
                </a:solid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9" name="Line 21"/>
                <p:cNvSpPr>
                  <a:spLocks noChangeShapeType="1"/>
                </p:cNvSpPr>
                <p:nvPr>
                  <p:custDataLst>
                    <p:tags r:id="rId16"/>
                  </p:custDataLst>
                </p:nvPr>
              </p:nvSpPr>
              <p:spPr bwMode="auto">
                <a:xfrm flipV="1">
                  <a:off x="1035050" y="3587750"/>
                  <a:ext cx="92075" cy="90488"/>
                </a:xfrm>
                <a:prstGeom prst="line">
                  <a:avLst/>
                </a:pr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30" name="Freeform 22"/>
                <p:cNvSpPr/>
                <p:nvPr>
                  <p:custDataLst>
                    <p:tags r:id="rId17"/>
                  </p:custDataLst>
                </p:nvPr>
              </p:nvSpPr>
              <p:spPr bwMode="auto">
                <a:xfrm>
                  <a:off x="1014413" y="3925888"/>
                  <a:ext cx="33337" cy="33337"/>
                </a:xfrm>
                <a:custGeom>
                  <a:avLst/>
                  <a:gdLst>
                    <a:gd name="T0" fmla="*/ 12 w 15"/>
                    <a:gd name="T1" fmla="*/ 0 h 15"/>
                    <a:gd name="T2" fmla="*/ 12 w 15"/>
                    <a:gd name="T3" fmla="*/ 12 h 15"/>
                    <a:gd name="T4" fmla="*/ 0 w 15"/>
                    <a:gd name="T5" fmla="*/ 12 h 15"/>
                  </a:gdLst>
                  <a:ahLst/>
                  <a:cxnLst>
                    <a:cxn ang="0">
                      <a:pos x="T0" y="T1"/>
                    </a:cxn>
                    <a:cxn ang="0">
                      <a:pos x="T2" y="T3"/>
                    </a:cxn>
                    <a:cxn ang="0">
                      <a:pos x="T4" y="T5"/>
                    </a:cxn>
                  </a:cxnLst>
                  <a:rect l="0" t="0" r="r" b="b"/>
                  <a:pathLst>
                    <a:path w="15" h="15">
                      <a:moveTo>
                        <a:pt x="12" y="0"/>
                      </a:moveTo>
                      <a:cubicBezTo>
                        <a:pt x="15" y="3"/>
                        <a:pt x="15" y="8"/>
                        <a:pt x="12" y="12"/>
                      </a:cubicBezTo>
                      <a:cubicBezTo>
                        <a:pt x="9" y="15"/>
                        <a:pt x="4" y="15"/>
                        <a:pt x="0" y="12"/>
                      </a:cubicBez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8" name="文本框 37"/>
          <p:cNvSpPr txBox="1"/>
          <p:nvPr>
            <p:custDataLst>
              <p:tags r:id="rId18"/>
            </p:custDataLst>
          </p:nvPr>
        </p:nvSpPr>
        <p:spPr>
          <a:xfrm>
            <a:off x="7101046" y="3542942"/>
            <a:ext cx="1663511" cy="475075"/>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职位页面</a:t>
            </a:r>
            <a:endParaRPr lang="zh-CN" altLang="en-US" dirty="0">
              <a:solidFill>
                <a:srgbClr val="FFFFFF"/>
              </a:solidFill>
              <a:latin typeface="+mj-lt"/>
              <a:ea typeface="+mj-ea"/>
              <a:cs typeface="+mj-cs"/>
            </a:endParaRPr>
          </a:p>
        </p:txBody>
      </p:sp>
      <p:grpSp>
        <p:nvGrpSpPr>
          <p:cNvPr id="74" name="组合 73"/>
          <p:cNvGrpSpPr/>
          <p:nvPr>
            <p:custDataLst>
              <p:tags r:id="rId19"/>
            </p:custDataLst>
          </p:nvPr>
        </p:nvGrpSpPr>
        <p:grpSpPr>
          <a:xfrm>
            <a:off x="7248302" y="2535635"/>
            <a:ext cx="1369002" cy="728124"/>
            <a:chOff x="4796017" y="2811154"/>
            <a:chExt cx="1064287" cy="566057"/>
          </a:xfrm>
        </p:grpSpPr>
        <p:cxnSp>
          <p:nvCxnSpPr>
            <p:cNvPr id="46" name="直接连接符 45"/>
            <p:cNvCxnSpPr/>
            <p:nvPr>
              <p:custDataLst>
                <p:tags r:id="rId20"/>
              </p:custDataLst>
            </p:nvPr>
          </p:nvCxnSpPr>
          <p:spPr>
            <a:xfrm>
              <a:off x="4796017" y="3377211"/>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custDataLst>
                <p:tags r:id="rId21"/>
              </p:custDataLst>
            </p:nvPr>
          </p:nvCxnSpPr>
          <p:spPr>
            <a:xfrm flipV="1">
              <a:off x="5328160" y="2811154"/>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MH_Text_1"/>
          <p:cNvSpPr txBox="1">
            <a:spLocks noChangeArrowheads="1"/>
          </p:cNvSpPr>
          <p:nvPr>
            <p:custDataLst>
              <p:tags r:id="rId22"/>
            </p:custDataLst>
          </p:nvPr>
        </p:nvSpPr>
        <p:spPr bwMode="auto">
          <a:xfrm>
            <a:off x="6988089" y="1696065"/>
            <a:ext cx="1923953" cy="85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72" name="组合 71"/>
          <p:cNvGrpSpPr/>
          <p:nvPr>
            <p:custDataLst>
              <p:tags r:id="rId23"/>
            </p:custDataLst>
          </p:nvPr>
        </p:nvGrpSpPr>
        <p:grpSpPr>
          <a:xfrm>
            <a:off x="4952675" y="2313252"/>
            <a:ext cx="2286650" cy="1971251"/>
            <a:chOff x="3012676" y="2674634"/>
            <a:chExt cx="1777684" cy="1532487"/>
          </a:xfrm>
        </p:grpSpPr>
        <p:sp>
          <p:nvSpPr>
            <p:cNvPr id="7" name="六边形 6"/>
            <p:cNvSpPr/>
            <p:nvPr>
              <p:custDataLst>
                <p:tags r:id="rId24"/>
              </p:custDataLst>
            </p:nvPr>
          </p:nvSpPr>
          <p:spPr>
            <a:xfrm>
              <a:off x="3012676" y="2674634"/>
              <a:ext cx="1777684" cy="153248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a:off x="3618490" y="2847519"/>
              <a:ext cx="566057" cy="566057"/>
              <a:chOff x="3618490" y="2847519"/>
              <a:chExt cx="566057" cy="566057"/>
            </a:xfrm>
          </p:grpSpPr>
          <p:sp>
            <p:nvSpPr>
              <p:cNvPr id="16" name="椭圆 15"/>
              <p:cNvSpPr/>
              <p:nvPr>
                <p:custDataLst>
                  <p:tags r:id="rId25"/>
                </p:custDataLst>
              </p:nvPr>
            </p:nvSpPr>
            <p:spPr>
              <a:xfrm>
                <a:off x="3618490" y="2847519"/>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3769265" y="3021750"/>
                <a:ext cx="264507" cy="217594"/>
                <a:chOff x="7153275" y="2511425"/>
                <a:chExt cx="420688" cy="346075"/>
              </a:xfrm>
              <a:solidFill>
                <a:schemeClr val="accent2"/>
              </a:solidFill>
            </p:grpSpPr>
            <p:sp>
              <p:nvSpPr>
                <p:cNvPr id="18" name="Rectangle 165"/>
                <p:cNvSpPr>
                  <a:spLocks noChangeArrowheads="1"/>
                </p:cNvSpPr>
                <p:nvPr>
                  <p:custDataLst>
                    <p:tags r:id="rId26"/>
                  </p:custDataLst>
                </p:nvPr>
              </p:nvSpPr>
              <p:spPr bwMode="auto">
                <a:xfrm>
                  <a:off x="7172325" y="2701925"/>
                  <a:ext cx="55563" cy="1555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9" name="Rectangle 166"/>
                <p:cNvSpPr>
                  <a:spLocks noChangeArrowheads="1"/>
                </p:cNvSpPr>
                <p:nvPr>
                  <p:custDataLst>
                    <p:tags r:id="rId27"/>
                  </p:custDataLst>
                </p:nvPr>
              </p:nvSpPr>
              <p:spPr bwMode="auto">
                <a:xfrm>
                  <a:off x="7281863" y="2584450"/>
                  <a:ext cx="55562" cy="273050"/>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0" name="Rectangle 167"/>
                <p:cNvSpPr>
                  <a:spLocks noChangeArrowheads="1"/>
                </p:cNvSpPr>
                <p:nvPr>
                  <p:custDataLst>
                    <p:tags r:id="rId28"/>
                  </p:custDataLst>
                </p:nvPr>
              </p:nvSpPr>
              <p:spPr bwMode="auto">
                <a:xfrm>
                  <a:off x="7391400" y="2638425"/>
                  <a:ext cx="53975" cy="219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1" name="Rectangle 168"/>
                <p:cNvSpPr>
                  <a:spLocks noChangeArrowheads="1"/>
                </p:cNvSpPr>
                <p:nvPr>
                  <p:custDataLst>
                    <p:tags r:id="rId29"/>
                  </p:custDataLst>
                </p:nvPr>
              </p:nvSpPr>
              <p:spPr bwMode="auto">
                <a:xfrm>
                  <a:off x="7500938" y="2511425"/>
                  <a:ext cx="53975" cy="346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2" name="Line 169"/>
                <p:cNvSpPr>
                  <a:spLocks noChangeShapeType="1"/>
                </p:cNvSpPr>
                <p:nvPr>
                  <p:custDataLst>
                    <p:tags r:id="rId30"/>
                  </p:custDataLst>
                </p:nvPr>
              </p:nvSpPr>
              <p:spPr bwMode="auto">
                <a:xfrm flipH="1">
                  <a:off x="7153275" y="2857500"/>
                  <a:ext cx="420688" cy="0"/>
                </a:xfrm>
                <a:prstGeom prst="line">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7" name="文本框 36"/>
          <p:cNvSpPr txBox="1"/>
          <p:nvPr>
            <p:custDataLst>
              <p:tags r:id="rId31"/>
            </p:custDataLst>
          </p:nvPr>
        </p:nvSpPr>
        <p:spPr>
          <a:xfrm>
            <a:off x="5264245" y="3542942"/>
            <a:ext cx="1663511" cy="475075"/>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职业类型</a:t>
            </a:r>
            <a:endParaRPr lang="zh-CN" altLang="en-US" dirty="0">
              <a:solidFill>
                <a:srgbClr val="FFFFFF"/>
              </a:solidFill>
              <a:latin typeface="+mj-lt"/>
              <a:ea typeface="+mj-ea"/>
              <a:cs typeface="+mj-cs"/>
            </a:endParaRPr>
          </a:p>
        </p:txBody>
      </p:sp>
      <p:grpSp>
        <p:nvGrpSpPr>
          <p:cNvPr id="76" name="组合 75"/>
          <p:cNvGrpSpPr/>
          <p:nvPr>
            <p:custDataLst>
              <p:tags r:id="rId32"/>
            </p:custDataLst>
          </p:nvPr>
        </p:nvGrpSpPr>
        <p:grpSpPr>
          <a:xfrm>
            <a:off x="5411500" y="4328540"/>
            <a:ext cx="1369002" cy="617137"/>
            <a:chOff x="3369375" y="4241356"/>
            <a:chExt cx="1064287" cy="479774"/>
          </a:xfrm>
        </p:grpSpPr>
        <p:cxnSp>
          <p:nvCxnSpPr>
            <p:cNvPr id="42" name="直接连接符 41"/>
            <p:cNvCxnSpPr/>
            <p:nvPr>
              <p:custDataLst>
                <p:tags r:id="rId33"/>
              </p:custDataLst>
            </p:nvPr>
          </p:nvCxnSpPr>
          <p:spPr>
            <a:xfrm>
              <a:off x="3369375" y="4241356"/>
              <a:ext cx="10642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custDataLst>
                <p:tags r:id="rId34"/>
              </p:custDataLst>
            </p:nvPr>
          </p:nvCxnSpPr>
          <p:spPr>
            <a:xfrm>
              <a:off x="3901518" y="4241356"/>
              <a:ext cx="0" cy="4797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MH_Text_1"/>
          <p:cNvSpPr txBox="1">
            <a:spLocks noChangeArrowheads="1"/>
          </p:cNvSpPr>
          <p:nvPr>
            <p:custDataLst>
              <p:tags r:id="rId35"/>
            </p:custDataLst>
          </p:nvPr>
        </p:nvSpPr>
        <p:spPr bwMode="auto">
          <a:xfrm>
            <a:off x="5151287" y="4874149"/>
            <a:ext cx="1923953" cy="856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sp>
        <p:nvSpPr>
          <p:cNvPr id="3" name="文本框 2"/>
          <p:cNvSpPr txBox="1"/>
          <p:nvPr>
            <p:custDataLst>
              <p:tags r:id="rId36"/>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37"/>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custDataLst>
              <p:tags r:id="rId1"/>
            </p:custDataLst>
          </p:nvPr>
        </p:nvGrpSpPr>
        <p:grpSpPr>
          <a:xfrm>
            <a:off x="3065214" y="3469054"/>
            <a:ext cx="1777684" cy="1532487"/>
            <a:chOff x="1577401" y="3469054"/>
            <a:chExt cx="1777684" cy="1532487"/>
          </a:xfrm>
        </p:grpSpPr>
        <p:sp>
          <p:nvSpPr>
            <p:cNvPr id="6" name="六边形 5"/>
            <p:cNvSpPr/>
            <p:nvPr>
              <p:custDataLst>
                <p:tags r:id="rId2"/>
              </p:custDataLst>
            </p:nvPr>
          </p:nvSpPr>
          <p:spPr>
            <a:xfrm>
              <a:off x="1577401" y="3469054"/>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2183215" y="4255575"/>
              <a:ext cx="566057" cy="566057"/>
              <a:chOff x="401144" y="1973942"/>
              <a:chExt cx="566057" cy="566057"/>
            </a:xfrm>
          </p:grpSpPr>
          <p:sp>
            <p:nvSpPr>
              <p:cNvPr id="14" name="椭圆 13"/>
              <p:cNvSpPr/>
              <p:nvPr>
                <p:custDataLst>
                  <p:tags r:id="rId3"/>
                </p:custDataLst>
              </p:nvPr>
            </p:nvSpPr>
            <p:spPr>
              <a:xfrm>
                <a:off x="401144" y="1973942"/>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95"/>
              <p:cNvSpPr>
                <a:spLocks noEditPoints="1"/>
              </p:cNvSpPr>
              <p:nvPr>
                <p:custDataLst>
                  <p:tags r:id="rId4"/>
                </p:custDataLst>
              </p:nvPr>
            </p:nvSpPr>
            <p:spPr bwMode="auto">
              <a:xfrm>
                <a:off x="541030" y="2101336"/>
                <a:ext cx="286284" cy="311268"/>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grpSp>
      <p:grpSp>
        <p:nvGrpSpPr>
          <p:cNvPr id="73" name="组合 72"/>
          <p:cNvGrpSpPr/>
          <p:nvPr>
            <p:custDataLst>
              <p:tags r:id="rId5"/>
            </p:custDataLst>
          </p:nvPr>
        </p:nvGrpSpPr>
        <p:grpSpPr>
          <a:xfrm>
            <a:off x="3421913" y="2847519"/>
            <a:ext cx="1064287" cy="566057"/>
            <a:chOff x="1934100" y="2847519"/>
            <a:chExt cx="1064287" cy="566057"/>
          </a:xfrm>
        </p:grpSpPr>
        <p:cxnSp>
          <p:nvCxnSpPr>
            <p:cNvPr id="45" name="直接连接符 44"/>
            <p:cNvCxnSpPr/>
            <p:nvPr>
              <p:custDataLst>
                <p:tags r:id="rId6"/>
              </p:custDataLst>
            </p:nvPr>
          </p:nvCxnSpPr>
          <p:spPr>
            <a:xfrm>
              <a:off x="1934100" y="3413576"/>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custDataLst>
                <p:tags r:id="rId7"/>
              </p:custDataLst>
            </p:nvPr>
          </p:nvCxnSpPr>
          <p:spPr>
            <a:xfrm flipV="1">
              <a:off x="2466243" y="2847519"/>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矩形 53"/>
          <p:cNvSpPr/>
          <p:nvPr>
            <p:custDataLst>
              <p:tags r:id="rId8"/>
            </p:custDataLst>
          </p:nvPr>
        </p:nvSpPr>
        <p:spPr>
          <a:xfrm>
            <a:off x="3307434" y="3630618"/>
            <a:ext cx="1293244" cy="369332"/>
          </a:xfrm>
          <a:prstGeom prst="rect">
            <a:avLst/>
          </a:prstGeom>
        </p:spPr>
        <p:txBody>
          <a:bodyPr wrap="square" anchor="ctr">
            <a:normAutofit/>
          </a:bodyPr>
          <a:lstStyle/>
          <a:p>
            <a:pPr algn="ctr"/>
            <a:r>
              <a:rPr lang="zh-CN" altLang="en-US" dirty="0">
                <a:solidFill>
                  <a:srgbClr val="FFFFFF"/>
                </a:solidFill>
                <a:latin typeface="+mj-lt"/>
                <a:ea typeface="+mj-ea"/>
                <a:cs typeface="+mj-cs"/>
              </a:rPr>
              <a:t>用户信息</a:t>
            </a:r>
            <a:endParaRPr lang="zh-CN" altLang="en-US" dirty="0">
              <a:solidFill>
                <a:srgbClr val="FFFFFF"/>
              </a:solidFill>
              <a:latin typeface="+mj-lt"/>
              <a:ea typeface="+mj-ea"/>
              <a:cs typeface="+mj-cs"/>
            </a:endParaRPr>
          </a:p>
        </p:txBody>
      </p:sp>
      <p:sp>
        <p:nvSpPr>
          <p:cNvPr id="55" name="MH_Text_1"/>
          <p:cNvSpPr txBox="1">
            <a:spLocks noChangeArrowheads="1"/>
          </p:cNvSpPr>
          <p:nvPr>
            <p:custDataLst>
              <p:tags r:id="rId9"/>
            </p:custDataLst>
          </p:nvPr>
        </p:nvSpPr>
        <p:spPr bwMode="auto">
          <a:xfrm>
            <a:off x="3031221" y="1747482"/>
            <a:ext cx="1855757" cy="98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64" name="组合 63"/>
          <p:cNvGrpSpPr/>
          <p:nvPr>
            <p:custDataLst>
              <p:tags r:id="rId10"/>
            </p:custDataLst>
          </p:nvPr>
        </p:nvGrpSpPr>
        <p:grpSpPr>
          <a:xfrm>
            <a:off x="5921140" y="3469054"/>
            <a:ext cx="1777684" cy="1532487"/>
            <a:chOff x="4439318" y="3413578"/>
            <a:chExt cx="1777684" cy="1532487"/>
          </a:xfrm>
        </p:grpSpPr>
        <p:sp>
          <p:nvSpPr>
            <p:cNvPr id="8" name="六边形 7"/>
            <p:cNvSpPr/>
            <p:nvPr>
              <p:custDataLst>
                <p:tags r:id="rId11"/>
              </p:custDataLst>
            </p:nvPr>
          </p:nvSpPr>
          <p:spPr>
            <a:xfrm>
              <a:off x="4439318" y="3413578"/>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3" name="组合 62"/>
            <p:cNvGrpSpPr/>
            <p:nvPr/>
          </p:nvGrpSpPr>
          <p:grpSpPr>
            <a:xfrm>
              <a:off x="5045132" y="4229127"/>
              <a:ext cx="566057" cy="566057"/>
              <a:chOff x="5045132" y="4229127"/>
              <a:chExt cx="566057" cy="566057"/>
            </a:xfrm>
          </p:grpSpPr>
          <p:sp>
            <p:nvSpPr>
              <p:cNvPr id="24" name="椭圆 23"/>
              <p:cNvSpPr/>
              <p:nvPr>
                <p:custDataLst>
                  <p:tags r:id="rId12"/>
                </p:custDataLst>
              </p:nvPr>
            </p:nvSpPr>
            <p:spPr>
              <a:xfrm>
                <a:off x="5045132" y="4229127"/>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5187542" y="4371001"/>
                <a:ext cx="281236" cy="282305"/>
                <a:chOff x="749300" y="3548063"/>
                <a:chExt cx="417513" cy="419100"/>
              </a:xfrm>
              <a:noFill/>
            </p:grpSpPr>
            <p:sp>
              <p:nvSpPr>
                <p:cNvPr id="26" name="Freeform 18"/>
                <p:cNvSpPr/>
                <p:nvPr>
                  <p:custDataLst>
                    <p:tags r:id="rId13"/>
                  </p:custDataLst>
                </p:nvPr>
              </p:nvSpPr>
              <p:spPr bwMode="auto">
                <a:xfrm>
                  <a:off x="749300" y="3660775"/>
                  <a:ext cx="306388" cy="306388"/>
                </a:xfrm>
                <a:custGeom>
                  <a:avLst/>
                  <a:gdLst>
                    <a:gd name="T0" fmla="*/ 249 w 322"/>
                    <a:gd name="T1" fmla="*/ 322 h 322"/>
                    <a:gd name="T2" fmla="*/ 0 w 322"/>
                    <a:gd name="T3" fmla="*/ 73 h 322"/>
                    <a:gd name="T4" fmla="*/ 73 w 322"/>
                    <a:gd name="T5" fmla="*/ 0 h 322"/>
                    <a:gd name="T6" fmla="*/ 322 w 322"/>
                    <a:gd name="T7" fmla="*/ 248 h 322"/>
                    <a:gd name="T8" fmla="*/ 249 w 322"/>
                    <a:gd name="T9" fmla="*/ 322 h 322"/>
                  </a:gdLst>
                  <a:ahLst/>
                  <a:cxnLst>
                    <a:cxn ang="0">
                      <a:pos x="T0" y="T1"/>
                    </a:cxn>
                    <a:cxn ang="0">
                      <a:pos x="T2" y="T3"/>
                    </a:cxn>
                    <a:cxn ang="0">
                      <a:pos x="T4" y="T5"/>
                    </a:cxn>
                    <a:cxn ang="0">
                      <a:pos x="T6" y="T7"/>
                    </a:cxn>
                    <a:cxn ang="0">
                      <a:pos x="T8" y="T9"/>
                    </a:cxn>
                  </a:cxnLst>
                  <a:rect l="0" t="0" r="r" b="b"/>
                  <a:pathLst>
                    <a:path w="322" h="322">
                      <a:moveTo>
                        <a:pt x="249" y="322"/>
                      </a:moveTo>
                      <a:lnTo>
                        <a:pt x="0" y="73"/>
                      </a:lnTo>
                      <a:lnTo>
                        <a:pt x="73" y="0"/>
                      </a:lnTo>
                      <a:lnTo>
                        <a:pt x="322" y="248"/>
                      </a:lnTo>
                      <a:lnTo>
                        <a:pt x="249" y="322"/>
                      </a:lnTo>
                      <a:close/>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7" name="Freeform 19"/>
                <p:cNvSpPr/>
                <p:nvPr>
                  <p:custDataLst>
                    <p:tags r:id="rId14"/>
                  </p:custDataLst>
                </p:nvPr>
              </p:nvSpPr>
              <p:spPr bwMode="auto">
                <a:xfrm>
                  <a:off x="974725" y="3705225"/>
                  <a:ext cx="152400" cy="261938"/>
                </a:xfrm>
                <a:custGeom>
                  <a:avLst/>
                  <a:gdLst>
                    <a:gd name="T0" fmla="*/ 38 w 161"/>
                    <a:gd name="T1" fmla="*/ 0 h 275"/>
                    <a:gd name="T2" fmla="*/ 0 w 161"/>
                    <a:gd name="T3" fmla="*/ 38 h 275"/>
                    <a:gd name="T4" fmla="*/ 161 w 161"/>
                    <a:gd name="T5" fmla="*/ 199 h 275"/>
                    <a:gd name="T6" fmla="*/ 85 w 161"/>
                    <a:gd name="T7" fmla="*/ 275 h 275"/>
                    <a:gd name="T8" fmla="*/ 71 w 161"/>
                    <a:gd name="T9" fmla="*/ 260 h 275"/>
                  </a:gdLst>
                  <a:ahLst/>
                  <a:cxnLst>
                    <a:cxn ang="0">
                      <a:pos x="T0" y="T1"/>
                    </a:cxn>
                    <a:cxn ang="0">
                      <a:pos x="T2" y="T3"/>
                    </a:cxn>
                    <a:cxn ang="0">
                      <a:pos x="T4" y="T5"/>
                    </a:cxn>
                    <a:cxn ang="0">
                      <a:pos x="T6" y="T7"/>
                    </a:cxn>
                    <a:cxn ang="0">
                      <a:pos x="T8" y="T9"/>
                    </a:cxn>
                  </a:cxnLst>
                  <a:rect l="0" t="0" r="r" b="b"/>
                  <a:pathLst>
                    <a:path w="161" h="275">
                      <a:moveTo>
                        <a:pt x="38" y="0"/>
                      </a:moveTo>
                      <a:lnTo>
                        <a:pt x="0" y="38"/>
                      </a:lnTo>
                      <a:lnTo>
                        <a:pt x="161" y="199"/>
                      </a:lnTo>
                      <a:lnTo>
                        <a:pt x="85" y="275"/>
                      </a:lnTo>
                      <a:lnTo>
                        <a:pt x="71" y="260"/>
                      </a:ln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8" name="Freeform 20"/>
                <p:cNvSpPr/>
                <p:nvPr>
                  <p:custDataLst>
                    <p:tags r:id="rId15"/>
                  </p:custDataLst>
                </p:nvPr>
              </p:nvSpPr>
              <p:spPr bwMode="auto">
                <a:xfrm>
                  <a:off x="982663" y="3548063"/>
                  <a:ext cx="184150" cy="184150"/>
                </a:xfrm>
                <a:custGeom>
                  <a:avLst/>
                  <a:gdLst>
                    <a:gd name="T0" fmla="*/ 24 w 82"/>
                    <a:gd name="T1" fmla="*/ 82 h 82"/>
                    <a:gd name="T2" fmla="*/ 75 w 82"/>
                    <a:gd name="T3" fmla="*/ 29 h 82"/>
                    <a:gd name="T4" fmla="*/ 75 w 82"/>
                    <a:gd name="T5" fmla="*/ 29 h 82"/>
                    <a:gd name="T6" fmla="*/ 75 w 82"/>
                    <a:gd name="T7" fmla="*/ 7 h 82"/>
                    <a:gd name="T8" fmla="*/ 53 w 82"/>
                    <a:gd name="T9" fmla="*/ 7 h 82"/>
                    <a:gd name="T10" fmla="*/ 0 w 82"/>
                    <a:gd name="T11" fmla="*/ 58 h 82"/>
                    <a:gd name="T12" fmla="*/ 24 w 8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24" y="82"/>
                      </a:moveTo>
                      <a:cubicBezTo>
                        <a:pt x="75" y="29"/>
                        <a:pt x="75" y="29"/>
                        <a:pt x="75" y="29"/>
                      </a:cubicBezTo>
                      <a:cubicBezTo>
                        <a:pt x="75" y="29"/>
                        <a:pt x="75" y="29"/>
                        <a:pt x="75" y="29"/>
                      </a:cubicBezTo>
                      <a:cubicBezTo>
                        <a:pt x="82" y="23"/>
                        <a:pt x="82" y="13"/>
                        <a:pt x="75" y="7"/>
                      </a:cubicBezTo>
                      <a:cubicBezTo>
                        <a:pt x="69" y="0"/>
                        <a:pt x="59" y="0"/>
                        <a:pt x="53" y="7"/>
                      </a:cubicBezTo>
                      <a:cubicBezTo>
                        <a:pt x="0" y="58"/>
                        <a:pt x="0" y="58"/>
                        <a:pt x="0" y="58"/>
                      </a:cubicBezTo>
                      <a:lnTo>
                        <a:pt x="24" y="82"/>
                      </a:lnTo>
                      <a:close/>
                    </a:path>
                  </a:pathLst>
                </a:custGeom>
                <a:solidFill>
                  <a:srgbClr val="92D050"/>
                </a:solid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9" name="Line 21"/>
                <p:cNvSpPr>
                  <a:spLocks noChangeShapeType="1"/>
                </p:cNvSpPr>
                <p:nvPr>
                  <p:custDataLst>
                    <p:tags r:id="rId16"/>
                  </p:custDataLst>
                </p:nvPr>
              </p:nvSpPr>
              <p:spPr bwMode="auto">
                <a:xfrm flipV="1">
                  <a:off x="1035050" y="3587750"/>
                  <a:ext cx="92075" cy="90488"/>
                </a:xfrm>
                <a:prstGeom prst="line">
                  <a:avLst/>
                </a:pr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30" name="Freeform 22"/>
                <p:cNvSpPr/>
                <p:nvPr>
                  <p:custDataLst>
                    <p:tags r:id="rId17"/>
                  </p:custDataLst>
                </p:nvPr>
              </p:nvSpPr>
              <p:spPr bwMode="auto">
                <a:xfrm>
                  <a:off x="1014413" y="3925888"/>
                  <a:ext cx="33337" cy="33337"/>
                </a:xfrm>
                <a:custGeom>
                  <a:avLst/>
                  <a:gdLst>
                    <a:gd name="T0" fmla="*/ 12 w 15"/>
                    <a:gd name="T1" fmla="*/ 0 h 15"/>
                    <a:gd name="T2" fmla="*/ 12 w 15"/>
                    <a:gd name="T3" fmla="*/ 12 h 15"/>
                    <a:gd name="T4" fmla="*/ 0 w 15"/>
                    <a:gd name="T5" fmla="*/ 12 h 15"/>
                  </a:gdLst>
                  <a:ahLst/>
                  <a:cxnLst>
                    <a:cxn ang="0">
                      <a:pos x="T0" y="T1"/>
                    </a:cxn>
                    <a:cxn ang="0">
                      <a:pos x="T2" y="T3"/>
                    </a:cxn>
                    <a:cxn ang="0">
                      <a:pos x="T4" y="T5"/>
                    </a:cxn>
                  </a:cxnLst>
                  <a:rect l="0" t="0" r="r" b="b"/>
                  <a:pathLst>
                    <a:path w="15" h="15">
                      <a:moveTo>
                        <a:pt x="12" y="0"/>
                      </a:moveTo>
                      <a:cubicBezTo>
                        <a:pt x="15" y="3"/>
                        <a:pt x="15" y="8"/>
                        <a:pt x="12" y="12"/>
                      </a:cubicBezTo>
                      <a:cubicBezTo>
                        <a:pt x="9" y="15"/>
                        <a:pt x="4" y="15"/>
                        <a:pt x="0" y="12"/>
                      </a:cubicBez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8" name="文本框 37"/>
          <p:cNvSpPr txBox="1"/>
          <p:nvPr>
            <p:custDataLst>
              <p:tags r:id="rId18"/>
            </p:custDataLst>
          </p:nvPr>
        </p:nvSpPr>
        <p:spPr>
          <a:xfrm>
            <a:off x="6163360"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权限管理</a:t>
            </a:r>
            <a:endParaRPr lang="zh-CN" altLang="en-US" dirty="0">
              <a:solidFill>
                <a:srgbClr val="FFFFFF"/>
              </a:solidFill>
              <a:latin typeface="+mj-lt"/>
              <a:ea typeface="+mj-ea"/>
              <a:cs typeface="+mj-cs"/>
            </a:endParaRPr>
          </a:p>
        </p:txBody>
      </p:sp>
      <p:grpSp>
        <p:nvGrpSpPr>
          <p:cNvPr id="74" name="组合 73"/>
          <p:cNvGrpSpPr/>
          <p:nvPr>
            <p:custDataLst>
              <p:tags r:id="rId19"/>
            </p:custDataLst>
          </p:nvPr>
        </p:nvGrpSpPr>
        <p:grpSpPr>
          <a:xfrm>
            <a:off x="6277839" y="2847519"/>
            <a:ext cx="1064287" cy="566057"/>
            <a:chOff x="4796017" y="2811154"/>
            <a:chExt cx="1064287" cy="566057"/>
          </a:xfrm>
        </p:grpSpPr>
        <p:cxnSp>
          <p:nvCxnSpPr>
            <p:cNvPr id="46" name="直接连接符 45"/>
            <p:cNvCxnSpPr/>
            <p:nvPr>
              <p:custDataLst>
                <p:tags r:id="rId20"/>
              </p:custDataLst>
            </p:nvPr>
          </p:nvCxnSpPr>
          <p:spPr>
            <a:xfrm>
              <a:off x="4796017" y="3377211"/>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custDataLst>
                <p:tags r:id="rId21"/>
              </p:custDataLst>
            </p:nvPr>
          </p:nvCxnSpPr>
          <p:spPr>
            <a:xfrm flipV="1">
              <a:off x="5328160" y="2811154"/>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MH_Text_1"/>
          <p:cNvSpPr txBox="1">
            <a:spLocks noChangeArrowheads="1"/>
          </p:cNvSpPr>
          <p:nvPr>
            <p:custDataLst>
              <p:tags r:id="rId22"/>
            </p:custDataLst>
          </p:nvPr>
        </p:nvSpPr>
        <p:spPr bwMode="auto">
          <a:xfrm>
            <a:off x="5887147" y="1747482"/>
            <a:ext cx="1855757" cy="98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72" name="组合 71"/>
          <p:cNvGrpSpPr/>
          <p:nvPr>
            <p:custDataLst>
              <p:tags r:id="rId23"/>
            </p:custDataLst>
          </p:nvPr>
        </p:nvGrpSpPr>
        <p:grpSpPr>
          <a:xfrm>
            <a:off x="4493177" y="2674634"/>
            <a:ext cx="1777684" cy="1532487"/>
            <a:chOff x="3012676" y="2674634"/>
            <a:chExt cx="1777684" cy="1532487"/>
          </a:xfrm>
        </p:grpSpPr>
        <p:sp>
          <p:nvSpPr>
            <p:cNvPr id="7" name="六边形 6"/>
            <p:cNvSpPr/>
            <p:nvPr>
              <p:custDataLst>
                <p:tags r:id="rId24"/>
              </p:custDataLst>
            </p:nvPr>
          </p:nvSpPr>
          <p:spPr>
            <a:xfrm>
              <a:off x="3012676" y="2674634"/>
              <a:ext cx="1777684" cy="153248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a:off x="3618490" y="2847519"/>
              <a:ext cx="566057" cy="566057"/>
              <a:chOff x="3618490" y="2847519"/>
              <a:chExt cx="566057" cy="566057"/>
            </a:xfrm>
          </p:grpSpPr>
          <p:sp>
            <p:nvSpPr>
              <p:cNvPr id="16" name="椭圆 15"/>
              <p:cNvSpPr/>
              <p:nvPr>
                <p:custDataLst>
                  <p:tags r:id="rId25"/>
                </p:custDataLst>
              </p:nvPr>
            </p:nvSpPr>
            <p:spPr>
              <a:xfrm>
                <a:off x="3618490" y="2847519"/>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3769265" y="3021750"/>
                <a:ext cx="264507" cy="217594"/>
                <a:chOff x="7153275" y="2511425"/>
                <a:chExt cx="420688" cy="346075"/>
              </a:xfrm>
              <a:solidFill>
                <a:schemeClr val="accent2"/>
              </a:solidFill>
            </p:grpSpPr>
            <p:sp>
              <p:nvSpPr>
                <p:cNvPr id="18" name="Rectangle 165"/>
                <p:cNvSpPr>
                  <a:spLocks noChangeArrowheads="1"/>
                </p:cNvSpPr>
                <p:nvPr>
                  <p:custDataLst>
                    <p:tags r:id="rId26"/>
                  </p:custDataLst>
                </p:nvPr>
              </p:nvSpPr>
              <p:spPr bwMode="auto">
                <a:xfrm>
                  <a:off x="7172325" y="2701925"/>
                  <a:ext cx="55563" cy="1555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9" name="Rectangle 166"/>
                <p:cNvSpPr>
                  <a:spLocks noChangeArrowheads="1"/>
                </p:cNvSpPr>
                <p:nvPr>
                  <p:custDataLst>
                    <p:tags r:id="rId27"/>
                  </p:custDataLst>
                </p:nvPr>
              </p:nvSpPr>
              <p:spPr bwMode="auto">
                <a:xfrm>
                  <a:off x="7281863" y="2584450"/>
                  <a:ext cx="55562" cy="273050"/>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0" name="Rectangle 167"/>
                <p:cNvSpPr>
                  <a:spLocks noChangeArrowheads="1"/>
                </p:cNvSpPr>
                <p:nvPr>
                  <p:custDataLst>
                    <p:tags r:id="rId28"/>
                  </p:custDataLst>
                </p:nvPr>
              </p:nvSpPr>
              <p:spPr bwMode="auto">
                <a:xfrm>
                  <a:off x="7391400" y="2638425"/>
                  <a:ext cx="53975" cy="219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1" name="Rectangle 168"/>
                <p:cNvSpPr>
                  <a:spLocks noChangeArrowheads="1"/>
                </p:cNvSpPr>
                <p:nvPr>
                  <p:custDataLst>
                    <p:tags r:id="rId29"/>
                  </p:custDataLst>
                </p:nvPr>
              </p:nvSpPr>
              <p:spPr bwMode="auto">
                <a:xfrm>
                  <a:off x="7500938" y="2511425"/>
                  <a:ext cx="53975" cy="346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2" name="Line 169"/>
                <p:cNvSpPr>
                  <a:spLocks noChangeShapeType="1"/>
                </p:cNvSpPr>
                <p:nvPr>
                  <p:custDataLst>
                    <p:tags r:id="rId30"/>
                  </p:custDataLst>
                </p:nvPr>
              </p:nvSpPr>
              <p:spPr bwMode="auto">
                <a:xfrm flipH="1">
                  <a:off x="7153275" y="2857500"/>
                  <a:ext cx="420688" cy="0"/>
                </a:xfrm>
                <a:prstGeom prst="line">
                  <a:avLst/>
                </a:prstGeom>
                <a:grp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7" name="文本框 36"/>
          <p:cNvSpPr txBox="1"/>
          <p:nvPr>
            <p:custDataLst>
              <p:tags r:id="rId31"/>
            </p:custDataLst>
          </p:nvPr>
        </p:nvSpPr>
        <p:spPr>
          <a:xfrm>
            <a:off x="4735397"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职业类型</a:t>
            </a:r>
            <a:endParaRPr lang="zh-CN" altLang="en-US" dirty="0">
              <a:solidFill>
                <a:srgbClr val="FFFFFF"/>
              </a:solidFill>
              <a:latin typeface="+mj-lt"/>
              <a:ea typeface="+mj-ea"/>
              <a:cs typeface="+mj-cs"/>
            </a:endParaRPr>
          </a:p>
        </p:txBody>
      </p:sp>
      <p:grpSp>
        <p:nvGrpSpPr>
          <p:cNvPr id="76" name="组合 75"/>
          <p:cNvGrpSpPr/>
          <p:nvPr>
            <p:custDataLst>
              <p:tags r:id="rId32"/>
            </p:custDataLst>
          </p:nvPr>
        </p:nvGrpSpPr>
        <p:grpSpPr>
          <a:xfrm>
            <a:off x="4849876" y="4241356"/>
            <a:ext cx="1064287" cy="479774"/>
            <a:chOff x="3369375" y="4241356"/>
            <a:chExt cx="1064287" cy="479774"/>
          </a:xfrm>
        </p:grpSpPr>
        <p:cxnSp>
          <p:nvCxnSpPr>
            <p:cNvPr id="42" name="直接连接符 41"/>
            <p:cNvCxnSpPr/>
            <p:nvPr>
              <p:custDataLst>
                <p:tags r:id="rId33"/>
              </p:custDataLst>
            </p:nvPr>
          </p:nvCxnSpPr>
          <p:spPr>
            <a:xfrm>
              <a:off x="3369375" y="4241356"/>
              <a:ext cx="10642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custDataLst>
                <p:tags r:id="rId34"/>
              </p:custDataLst>
            </p:nvPr>
          </p:nvCxnSpPr>
          <p:spPr>
            <a:xfrm>
              <a:off x="3901518" y="4241356"/>
              <a:ext cx="0" cy="4797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MH_Text_1"/>
          <p:cNvSpPr txBox="1">
            <a:spLocks noChangeArrowheads="1"/>
          </p:cNvSpPr>
          <p:nvPr>
            <p:custDataLst>
              <p:tags r:id="rId35"/>
            </p:custDataLst>
          </p:nvPr>
        </p:nvSpPr>
        <p:spPr bwMode="auto">
          <a:xfrm>
            <a:off x="4459184" y="4822358"/>
            <a:ext cx="1855757" cy="98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70" name="组合 69"/>
          <p:cNvGrpSpPr/>
          <p:nvPr>
            <p:custDataLst>
              <p:tags r:id="rId36"/>
            </p:custDataLst>
          </p:nvPr>
        </p:nvGrpSpPr>
        <p:grpSpPr>
          <a:xfrm>
            <a:off x="7349103" y="2674634"/>
            <a:ext cx="1777684" cy="1532487"/>
            <a:chOff x="5867228" y="2647334"/>
            <a:chExt cx="1777684" cy="1532487"/>
          </a:xfrm>
        </p:grpSpPr>
        <p:sp>
          <p:nvSpPr>
            <p:cNvPr id="9" name="六边形 8"/>
            <p:cNvSpPr/>
            <p:nvPr>
              <p:custDataLst>
                <p:tags r:id="rId37"/>
              </p:custDataLst>
            </p:nvPr>
          </p:nvSpPr>
          <p:spPr>
            <a:xfrm>
              <a:off x="5867228" y="2647334"/>
              <a:ext cx="1777684" cy="153248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9" name="组合 68"/>
            <p:cNvGrpSpPr/>
            <p:nvPr/>
          </p:nvGrpSpPr>
          <p:grpSpPr>
            <a:xfrm>
              <a:off x="6473042" y="2788033"/>
              <a:ext cx="566057" cy="566057"/>
              <a:chOff x="6473042" y="2788033"/>
              <a:chExt cx="566057" cy="566057"/>
            </a:xfrm>
          </p:grpSpPr>
          <p:sp>
            <p:nvSpPr>
              <p:cNvPr id="31" name="椭圆 30"/>
              <p:cNvSpPr/>
              <p:nvPr>
                <p:custDataLst>
                  <p:tags r:id="rId38"/>
                </p:custDataLst>
              </p:nvPr>
            </p:nvSpPr>
            <p:spPr>
              <a:xfrm>
                <a:off x="6473042" y="2788033"/>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6614573" y="2915104"/>
                <a:ext cx="282995" cy="311914"/>
                <a:chOff x="1684338" y="1239838"/>
                <a:chExt cx="434975" cy="479425"/>
              </a:xfrm>
              <a:solidFill>
                <a:schemeClr val="accent2"/>
              </a:solidFill>
            </p:grpSpPr>
            <p:sp>
              <p:nvSpPr>
                <p:cNvPr id="33" name="Freeform 23"/>
                <p:cNvSpPr>
                  <a:spLocks noEditPoints="1"/>
                </p:cNvSpPr>
                <p:nvPr>
                  <p:custDataLst>
                    <p:tags r:id="rId39"/>
                  </p:custDataLst>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a:defRPr/>
                  </a:pPr>
                  <a:endParaRPr lang="zh-CN" altLang="en-US" sz="1580">
                    <a:solidFill>
                      <a:prstClr val="black"/>
                    </a:solidFill>
                  </a:endParaRPr>
                </a:p>
              </p:txBody>
            </p:sp>
            <p:sp>
              <p:nvSpPr>
                <p:cNvPr id="34" name="Freeform 24"/>
                <p:cNvSpPr/>
                <p:nvPr>
                  <p:custDataLst>
                    <p:tags r:id="rId40"/>
                  </p:custDataLst>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a:defRPr/>
                  </a:pPr>
                  <a:endParaRPr lang="zh-CN" altLang="en-US" sz="1580">
                    <a:solidFill>
                      <a:prstClr val="black"/>
                    </a:solidFill>
                  </a:endParaRPr>
                </a:p>
              </p:txBody>
            </p:sp>
          </p:grpSp>
        </p:grpSp>
      </p:grpSp>
      <p:sp>
        <p:nvSpPr>
          <p:cNvPr id="39" name="文本框 38"/>
          <p:cNvSpPr txBox="1"/>
          <p:nvPr>
            <p:custDataLst>
              <p:tags r:id="rId41"/>
            </p:custDataLst>
          </p:nvPr>
        </p:nvSpPr>
        <p:spPr>
          <a:xfrm>
            <a:off x="7591323"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地区展示</a:t>
            </a:r>
            <a:endParaRPr lang="zh-CN" altLang="en-US" dirty="0">
              <a:solidFill>
                <a:srgbClr val="FFFFFF"/>
              </a:solidFill>
              <a:latin typeface="+mj-lt"/>
              <a:ea typeface="+mj-ea"/>
              <a:cs typeface="+mj-cs"/>
            </a:endParaRPr>
          </a:p>
        </p:txBody>
      </p:sp>
      <p:grpSp>
        <p:nvGrpSpPr>
          <p:cNvPr id="77" name="组合 76"/>
          <p:cNvGrpSpPr/>
          <p:nvPr>
            <p:custDataLst>
              <p:tags r:id="rId42"/>
            </p:custDataLst>
          </p:nvPr>
        </p:nvGrpSpPr>
        <p:grpSpPr>
          <a:xfrm>
            <a:off x="7705802" y="4241356"/>
            <a:ext cx="1064287" cy="479774"/>
            <a:chOff x="6223927" y="4213390"/>
            <a:chExt cx="1064287" cy="479774"/>
          </a:xfrm>
        </p:grpSpPr>
        <p:cxnSp>
          <p:nvCxnSpPr>
            <p:cNvPr id="43" name="直接连接符 42"/>
            <p:cNvCxnSpPr/>
            <p:nvPr>
              <p:custDataLst>
                <p:tags r:id="rId43"/>
              </p:custDataLst>
            </p:nvPr>
          </p:nvCxnSpPr>
          <p:spPr>
            <a:xfrm>
              <a:off x="6223927" y="4213390"/>
              <a:ext cx="10642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custDataLst>
                <p:tags r:id="rId44"/>
              </p:custDataLst>
            </p:nvPr>
          </p:nvCxnSpPr>
          <p:spPr>
            <a:xfrm>
              <a:off x="6756070" y="4213390"/>
              <a:ext cx="0" cy="4797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MH_Text_1"/>
          <p:cNvSpPr txBox="1">
            <a:spLocks noChangeArrowheads="1"/>
          </p:cNvSpPr>
          <p:nvPr>
            <p:custDataLst>
              <p:tags r:id="rId45"/>
            </p:custDataLst>
          </p:nvPr>
        </p:nvSpPr>
        <p:spPr bwMode="auto">
          <a:xfrm>
            <a:off x="7315110" y="4822358"/>
            <a:ext cx="1855757" cy="980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sp>
        <p:nvSpPr>
          <p:cNvPr id="3" name="文本框 2"/>
          <p:cNvSpPr txBox="1"/>
          <p:nvPr>
            <p:custDataLst>
              <p:tags r:id="rId46"/>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47"/>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custDataLst>
              <p:tags r:id="rId1"/>
            </p:custDataLst>
          </p:nvPr>
        </p:nvGrpSpPr>
        <p:grpSpPr>
          <a:xfrm>
            <a:off x="2351232" y="3469054"/>
            <a:ext cx="1777684" cy="1532487"/>
            <a:chOff x="1577401" y="3469054"/>
            <a:chExt cx="1777684" cy="1532487"/>
          </a:xfrm>
        </p:grpSpPr>
        <p:sp>
          <p:nvSpPr>
            <p:cNvPr id="6" name="六边形 5"/>
            <p:cNvSpPr/>
            <p:nvPr>
              <p:custDataLst>
                <p:tags r:id="rId2"/>
              </p:custDataLst>
            </p:nvPr>
          </p:nvSpPr>
          <p:spPr>
            <a:xfrm>
              <a:off x="1577401" y="3469054"/>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3" name="组合 12"/>
            <p:cNvGrpSpPr/>
            <p:nvPr/>
          </p:nvGrpSpPr>
          <p:grpSpPr>
            <a:xfrm>
              <a:off x="2183215" y="4255575"/>
              <a:ext cx="566057" cy="566057"/>
              <a:chOff x="401144" y="1973942"/>
              <a:chExt cx="566057" cy="566057"/>
            </a:xfrm>
          </p:grpSpPr>
          <p:sp>
            <p:nvSpPr>
              <p:cNvPr id="14" name="椭圆 13"/>
              <p:cNvSpPr/>
              <p:nvPr>
                <p:custDataLst>
                  <p:tags r:id="rId3"/>
                </p:custDataLst>
              </p:nvPr>
            </p:nvSpPr>
            <p:spPr>
              <a:xfrm>
                <a:off x="401144" y="1973942"/>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95"/>
              <p:cNvSpPr>
                <a:spLocks noEditPoints="1"/>
              </p:cNvSpPr>
              <p:nvPr>
                <p:custDataLst>
                  <p:tags r:id="rId4"/>
                </p:custDataLst>
              </p:nvPr>
            </p:nvSpPr>
            <p:spPr bwMode="auto">
              <a:xfrm>
                <a:off x="541030" y="2101336"/>
                <a:ext cx="286284" cy="311268"/>
              </a:xfrm>
              <a:custGeom>
                <a:avLst/>
                <a:gdLst>
                  <a:gd name="T0" fmla="*/ 175 w 176"/>
                  <a:gd name="T1" fmla="*/ 1 h 192"/>
                  <a:gd name="T2" fmla="*/ 171 w 176"/>
                  <a:gd name="T3" fmla="*/ 0 h 192"/>
                  <a:gd name="T4" fmla="*/ 67 w 176"/>
                  <a:gd name="T5" fmla="*/ 24 h 192"/>
                  <a:gd name="T6" fmla="*/ 64 w 176"/>
                  <a:gd name="T7" fmla="*/ 28 h 192"/>
                  <a:gd name="T8" fmla="*/ 64 w 176"/>
                  <a:gd name="T9" fmla="*/ 133 h 192"/>
                  <a:gd name="T10" fmla="*/ 36 w 176"/>
                  <a:gd name="T11" fmla="*/ 120 h 192"/>
                  <a:gd name="T12" fmla="*/ 0 w 176"/>
                  <a:gd name="T13" fmla="*/ 156 h 192"/>
                  <a:gd name="T14" fmla="*/ 36 w 176"/>
                  <a:gd name="T15" fmla="*/ 192 h 192"/>
                  <a:gd name="T16" fmla="*/ 72 w 176"/>
                  <a:gd name="T17" fmla="*/ 156 h 192"/>
                  <a:gd name="T18" fmla="*/ 72 w 176"/>
                  <a:gd name="T19" fmla="*/ 79 h 192"/>
                  <a:gd name="T20" fmla="*/ 168 w 176"/>
                  <a:gd name="T21" fmla="*/ 57 h 192"/>
                  <a:gd name="T22" fmla="*/ 168 w 176"/>
                  <a:gd name="T23" fmla="*/ 125 h 192"/>
                  <a:gd name="T24" fmla="*/ 140 w 176"/>
                  <a:gd name="T25" fmla="*/ 112 h 192"/>
                  <a:gd name="T26" fmla="*/ 104 w 176"/>
                  <a:gd name="T27" fmla="*/ 148 h 192"/>
                  <a:gd name="T28" fmla="*/ 140 w 176"/>
                  <a:gd name="T29" fmla="*/ 184 h 192"/>
                  <a:gd name="T30" fmla="*/ 176 w 176"/>
                  <a:gd name="T31" fmla="*/ 148 h 192"/>
                  <a:gd name="T32" fmla="*/ 176 w 176"/>
                  <a:gd name="T33" fmla="*/ 4 h 192"/>
                  <a:gd name="T34" fmla="*/ 175 w 176"/>
                  <a:gd name="T35" fmla="*/ 1 h 192"/>
                  <a:gd name="T36" fmla="*/ 36 w 176"/>
                  <a:gd name="T37" fmla="*/ 144 h 192"/>
                  <a:gd name="T38" fmla="*/ 24 w 176"/>
                  <a:gd name="T39" fmla="*/ 156 h 192"/>
                  <a:gd name="T40" fmla="*/ 20 w 176"/>
                  <a:gd name="T41" fmla="*/ 160 h 192"/>
                  <a:gd name="T42" fmla="*/ 16 w 176"/>
                  <a:gd name="T43" fmla="*/ 156 h 192"/>
                  <a:gd name="T44" fmla="*/ 36 w 176"/>
                  <a:gd name="T45" fmla="*/ 136 h 192"/>
                  <a:gd name="T46" fmla="*/ 40 w 176"/>
                  <a:gd name="T47" fmla="*/ 140 h 192"/>
                  <a:gd name="T48" fmla="*/ 36 w 176"/>
                  <a:gd name="T49" fmla="*/ 144 h 192"/>
                  <a:gd name="T50" fmla="*/ 140 w 176"/>
                  <a:gd name="T51" fmla="*/ 136 h 192"/>
                  <a:gd name="T52" fmla="*/ 128 w 176"/>
                  <a:gd name="T53" fmla="*/ 148 h 192"/>
                  <a:gd name="T54" fmla="*/ 124 w 176"/>
                  <a:gd name="T55" fmla="*/ 152 h 192"/>
                  <a:gd name="T56" fmla="*/ 120 w 176"/>
                  <a:gd name="T57" fmla="*/ 148 h 192"/>
                  <a:gd name="T58" fmla="*/ 140 w 176"/>
                  <a:gd name="T59" fmla="*/ 128 h 192"/>
                  <a:gd name="T60" fmla="*/ 144 w 176"/>
                  <a:gd name="T61" fmla="*/ 132 h 192"/>
                  <a:gd name="T62" fmla="*/ 140 w 176"/>
                  <a:gd name="T63" fmla="*/ 13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6" h="192">
                    <a:moveTo>
                      <a:pt x="175" y="1"/>
                    </a:moveTo>
                    <a:cubicBezTo>
                      <a:pt x="174" y="0"/>
                      <a:pt x="172" y="0"/>
                      <a:pt x="171" y="0"/>
                    </a:cubicBezTo>
                    <a:cubicBezTo>
                      <a:pt x="67" y="24"/>
                      <a:pt x="67" y="24"/>
                      <a:pt x="67" y="24"/>
                    </a:cubicBezTo>
                    <a:cubicBezTo>
                      <a:pt x="65" y="24"/>
                      <a:pt x="64" y="26"/>
                      <a:pt x="64" y="28"/>
                    </a:cubicBezTo>
                    <a:cubicBezTo>
                      <a:pt x="64" y="133"/>
                      <a:pt x="64" y="133"/>
                      <a:pt x="64" y="133"/>
                    </a:cubicBezTo>
                    <a:cubicBezTo>
                      <a:pt x="58" y="125"/>
                      <a:pt x="47" y="120"/>
                      <a:pt x="36" y="120"/>
                    </a:cubicBezTo>
                    <a:cubicBezTo>
                      <a:pt x="16" y="120"/>
                      <a:pt x="0" y="136"/>
                      <a:pt x="0" y="156"/>
                    </a:cubicBezTo>
                    <a:cubicBezTo>
                      <a:pt x="0" y="176"/>
                      <a:pt x="16" y="192"/>
                      <a:pt x="36" y="192"/>
                    </a:cubicBezTo>
                    <a:cubicBezTo>
                      <a:pt x="56" y="192"/>
                      <a:pt x="72" y="176"/>
                      <a:pt x="72" y="156"/>
                    </a:cubicBezTo>
                    <a:cubicBezTo>
                      <a:pt x="72" y="79"/>
                      <a:pt x="72" y="79"/>
                      <a:pt x="72" y="79"/>
                    </a:cubicBezTo>
                    <a:cubicBezTo>
                      <a:pt x="168" y="57"/>
                      <a:pt x="168" y="57"/>
                      <a:pt x="168" y="57"/>
                    </a:cubicBezTo>
                    <a:cubicBezTo>
                      <a:pt x="168" y="125"/>
                      <a:pt x="168" y="125"/>
                      <a:pt x="168" y="125"/>
                    </a:cubicBezTo>
                    <a:cubicBezTo>
                      <a:pt x="162" y="117"/>
                      <a:pt x="151" y="112"/>
                      <a:pt x="140" y="112"/>
                    </a:cubicBezTo>
                    <a:cubicBezTo>
                      <a:pt x="120" y="112"/>
                      <a:pt x="104" y="128"/>
                      <a:pt x="104" y="148"/>
                    </a:cubicBezTo>
                    <a:cubicBezTo>
                      <a:pt x="104" y="168"/>
                      <a:pt x="120" y="184"/>
                      <a:pt x="140" y="184"/>
                    </a:cubicBezTo>
                    <a:cubicBezTo>
                      <a:pt x="160" y="184"/>
                      <a:pt x="176" y="168"/>
                      <a:pt x="176" y="148"/>
                    </a:cubicBezTo>
                    <a:cubicBezTo>
                      <a:pt x="176" y="4"/>
                      <a:pt x="176" y="4"/>
                      <a:pt x="176" y="4"/>
                    </a:cubicBezTo>
                    <a:cubicBezTo>
                      <a:pt x="176" y="3"/>
                      <a:pt x="176" y="1"/>
                      <a:pt x="175" y="1"/>
                    </a:cubicBezTo>
                    <a:close/>
                    <a:moveTo>
                      <a:pt x="36" y="144"/>
                    </a:moveTo>
                    <a:cubicBezTo>
                      <a:pt x="30" y="144"/>
                      <a:pt x="24" y="149"/>
                      <a:pt x="24" y="156"/>
                    </a:cubicBezTo>
                    <a:cubicBezTo>
                      <a:pt x="24" y="158"/>
                      <a:pt x="22" y="160"/>
                      <a:pt x="20" y="160"/>
                    </a:cubicBezTo>
                    <a:cubicBezTo>
                      <a:pt x="18" y="160"/>
                      <a:pt x="16" y="158"/>
                      <a:pt x="16" y="156"/>
                    </a:cubicBezTo>
                    <a:cubicBezTo>
                      <a:pt x="16" y="145"/>
                      <a:pt x="25" y="136"/>
                      <a:pt x="36" y="136"/>
                    </a:cubicBezTo>
                    <a:cubicBezTo>
                      <a:pt x="38" y="136"/>
                      <a:pt x="40" y="138"/>
                      <a:pt x="40" y="140"/>
                    </a:cubicBezTo>
                    <a:cubicBezTo>
                      <a:pt x="40" y="142"/>
                      <a:pt x="38" y="144"/>
                      <a:pt x="36" y="144"/>
                    </a:cubicBezTo>
                    <a:close/>
                    <a:moveTo>
                      <a:pt x="140" y="136"/>
                    </a:moveTo>
                    <a:cubicBezTo>
                      <a:pt x="134" y="136"/>
                      <a:pt x="128" y="141"/>
                      <a:pt x="128" y="148"/>
                    </a:cubicBezTo>
                    <a:cubicBezTo>
                      <a:pt x="128" y="150"/>
                      <a:pt x="126" y="152"/>
                      <a:pt x="124" y="152"/>
                    </a:cubicBezTo>
                    <a:cubicBezTo>
                      <a:pt x="122" y="152"/>
                      <a:pt x="120" y="150"/>
                      <a:pt x="120" y="148"/>
                    </a:cubicBezTo>
                    <a:cubicBezTo>
                      <a:pt x="120" y="137"/>
                      <a:pt x="129" y="128"/>
                      <a:pt x="140" y="128"/>
                    </a:cubicBezTo>
                    <a:cubicBezTo>
                      <a:pt x="142" y="128"/>
                      <a:pt x="144" y="130"/>
                      <a:pt x="144" y="132"/>
                    </a:cubicBezTo>
                    <a:cubicBezTo>
                      <a:pt x="144" y="134"/>
                      <a:pt x="142" y="136"/>
                      <a:pt x="140" y="136"/>
                    </a:cubicBez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grpSp>
      <p:grpSp>
        <p:nvGrpSpPr>
          <p:cNvPr id="73" name="组合 72"/>
          <p:cNvGrpSpPr/>
          <p:nvPr>
            <p:custDataLst>
              <p:tags r:id="rId5"/>
            </p:custDataLst>
          </p:nvPr>
        </p:nvGrpSpPr>
        <p:grpSpPr>
          <a:xfrm>
            <a:off x="2707931" y="2847519"/>
            <a:ext cx="1064287" cy="566057"/>
            <a:chOff x="1934100" y="2847519"/>
            <a:chExt cx="1064287" cy="566057"/>
          </a:xfrm>
        </p:grpSpPr>
        <p:cxnSp>
          <p:nvCxnSpPr>
            <p:cNvPr id="45" name="直接连接符 44"/>
            <p:cNvCxnSpPr/>
            <p:nvPr>
              <p:custDataLst>
                <p:tags r:id="rId6"/>
              </p:custDataLst>
            </p:nvPr>
          </p:nvCxnSpPr>
          <p:spPr>
            <a:xfrm>
              <a:off x="1934100" y="3413576"/>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custDataLst>
                <p:tags r:id="rId7"/>
              </p:custDataLst>
            </p:nvPr>
          </p:nvCxnSpPr>
          <p:spPr>
            <a:xfrm flipV="1">
              <a:off x="2466243" y="2847519"/>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4" name="矩形 53"/>
          <p:cNvSpPr/>
          <p:nvPr>
            <p:custDataLst>
              <p:tags r:id="rId8"/>
            </p:custDataLst>
          </p:nvPr>
        </p:nvSpPr>
        <p:spPr>
          <a:xfrm>
            <a:off x="2593452" y="3630618"/>
            <a:ext cx="1293244" cy="369332"/>
          </a:xfrm>
          <a:prstGeom prst="rect">
            <a:avLst/>
          </a:prstGeom>
        </p:spPr>
        <p:txBody>
          <a:bodyPr wrap="square" anchor="ctr">
            <a:normAutofit/>
          </a:bodyPr>
          <a:lstStyle/>
          <a:p>
            <a:pPr algn="ctr"/>
            <a:r>
              <a:rPr lang="zh-CN" altLang="en-US" dirty="0">
                <a:solidFill>
                  <a:srgbClr val="FFFFFF"/>
                </a:solidFill>
                <a:latin typeface="+mj-lt"/>
                <a:ea typeface="+mj-ea"/>
                <a:cs typeface="+mj-cs"/>
              </a:rPr>
              <a:t>用户信息</a:t>
            </a:r>
            <a:endParaRPr lang="zh-CN" altLang="en-US" dirty="0">
              <a:solidFill>
                <a:srgbClr val="FFFFFF"/>
              </a:solidFill>
              <a:latin typeface="+mj-lt"/>
              <a:ea typeface="+mj-ea"/>
              <a:cs typeface="+mj-cs"/>
            </a:endParaRPr>
          </a:p>
        </p:txBody>
      </p:sp>
      <p:sp>
        <p:nvSpPr>
          <p:cNvPr id="55" name="MH_Text_1"/>
          <p:cNvSpPr txBox="1">
            <a:spLocks noChangeArrowheads="1"/>
          </p:cNvSpPr>
          <p:nvPr>
            <p:custDataLst>
              <p:tags r:id="rId9"/>
            </p:custDataLst>
          </p:nvPr>
        </p:nvSpPr>
        <p:spPr bwMode="auto">
          <a:xfrm>
            <a:off x="2331019" y="1849099"/>
            <a:ext cx="1829021" cy="91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64" name="组合 63"/>
          <p:cNvGrpSpPr/>
          <p:nvPr>
            <p:custDataLst>
              <p:tags r:id="rId10"/>
            </p:custDataLst>
          </p:nvPr>
        </p:nvGrpSpPr>
        <p:grpSpPr>
          <a:xfrm>
            <a:off x="5207158" y="3469054"/>
            <a:ext cx="1777684" cy="1532487"/>
            <a:chOff x="4439318" y="3413578"/>
            <a:chExt cx="1777684" cy="1532487"/>
          </a:xfrm>
        </p:grpSpPr>
        <p:sp>
          <p:nvSpPr>
            <p:cNvPr id="8" name="六边形 7"/>
            <p:cNvSpPr/>
            <p:nvPr>
              <p:custDataLst>
                <p:tags r:id="rId11"/>
              </p:custDataLst>
            </p:nvPr>
          </p:nvSpPr>
          <p:spPr>
            <a:xfrm>
              <a:off x="4439318" y="3413578"/>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3" name="组合 62"/>
            <p:cNvGrpSpPr/>
            <p:nvPr/>
          </p:nvGrpSpPr>
          <p:grpSpPr>
            <a:xfrm>
              <a:off x="5045132" y="4229127"/>
              <a:ext cx="566057" cy="566057"/>
              <a:chOff x="5045132" y="4229127"/>
              <a:chExt cx="566057" cy="566057"/>
            </a:xfrm>
          </p:grpSpPr>
          <p:sp>
            <p:nvSpPr>
              <p:cNvPr id="24" name="椭圆 23"/>
              <p:cNvSpPr/>
              <p:nvPr>
                <p:custDataLst>
                  <p:tags r:id="rId12"/>
                </p:custDataLst>
              </p:nvPr>
            </p:nvSpPr>
            <p:spPr>
              <a:xfrm>
                <a:off x="5045132" y="4229127"/>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25" name="组合 24"/>
              <p:cNvGrpSpPr/>
              <p:nvPr/>
            </p:nvGrpSpPr>
            <p:grpSpPr>
              <a:xfrm>
                <a:off x="5187542" y="4371001"/>
                <a:ext cx="281236" cy="282305"/>
                <a:chOff x="749300" y="3548063"/>
                <a:chExt cx="417513" cy="419100"/>
              </a:xfrm>
              <a:noFill/>
            </p:grpSpPr>
            <p:sp>
              <p:nvSpPr>
                <p:cNvPr id="26" name="Freeform 18"/>
                <p:cNvSpPr/>
                <p:nvPr>
                  <p:custDataLst>
                    <p:tags r:id="rId13"/>
                  </p:custDataLst>
                </p:nvPr>
              </p:nvSpPr>
              <p:spPr bwMode="auto">
                <a:xfrm>
                  <a:off x="749300" y="3660775"/>
                  <a:ext cx="306388" cy="306388"/>
                </a:xfrm>
                <a:custGeom>
                  <a:avLst/>
                  <a:gdLst>
                    <a:gd name="T0" fmla="*/ 249 w 322"/>
                    <a:gd name="T1" fmla="*/ 322 h 322"/>
                    <a:gd name="T2" fmla="*/ 0 w 322"/>
                    <a:gd name="T3" fmla="*/ 73 h 322"/>
                    <a:gd name="T4" fmla="*/ 73 w 322"/>
                    <a:gd name="T5" fmla="*/ 0 h 322"/>
                    <a:gd name="T6" fmla="*/ 322 w 322"/>
                    <a:gd name="T7" fmla="*/ 248 h 322"/>
                    <a:gd name="T8" fmla="*/ 249 w 322"/>
                    <a:gd name="T9" fmla="*/ 322 h 322"/>
                  </a:gdLst>
                  <a:ahLst/>
                  <a:cxnLst>
                    <a:cxn ang="0">
                      <a:pos x="T0" y="T1"/>
                    </a:cxn>
                    <a:cxn ang="0">
                      <a:pos x="T2" y="T3"/>
                    </a:cxn>
                    <a:cxn ang="0">
                      <a:pos x="T4" y="T5"/>
                    </a:cxn>
                    <a:cxn ang="0">
                      <a:pos x="T6" y="T7"/>
                    </a:cxn>
                    <a:cxn ang="0">
                      <a:pos x="T8" y="T9"/>
                    </a:cxn>
                  </a:cxnLst>
                  <a:rect l="0" t="0" r="r" b="b"/>
                  <a:pathLst>
                    <a:path w="322" h="322">
                      <a:moveTo>
                        <a:pt x="249" y="322"/>
                      </a:moveTo>
                      <a:lnTo>
                        <a:pt x="0" y="73"/>
                      </a:lnTo>
                      <a:lnTo>
                        <a:pt x="73" y="0"/>
                      </a:lnTo>
                      <a:lnTo>
                        <a:pt x="322" y="248"/>
                      </a:lnTo>
                      <a:lnTo>
                        <a:pt x="249" y="322"/>
                      </a:lnTo>
                      <a:close/>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7" name="Freeform 19"/>
                <p:cNvSpPr/>
                <p:nvPr>
                  <p:custDataLst>
                    <p:tags r:id="rId14"/>
                  </p:custDataLst>
                </p:nvPr>
              </p:nvSpPr>
              <p:spPr bwMode="auto">
                <a:xfrm>
                  <a:off x="974725" y="3705225"/>
                  <a:ext cx="152400" cy="261938"/>
                </a:xfrm>
                <a:custGeom>
                  <a:avLst/>
                  <a:gdLst>
                    <a:gd name="T0" fmla="*/ 38 w 161"/>
                    <a:gd name="T1" fmla="*/ 0 h 275"/>
                    <a:gd name="T2" fmla="*/ 0 w 161"/>
                    <a:gd name="T3" fmla="*/ 38 h 275"/>
                    <a:gd name="T4" fmla="*/ 161 w 161"/>
                    <a:gd name="T5" fmla="*/ 199 h 275"/>
                    <a:gd name="T6" fmla="*/ 85 w 161"/>
                    <a:gd name="T7" fmla="*/ 275 h 275"/>
                    <a:gd name="T8" fmla="*/ 71 w 161"/>
                    <a:gd name="T9" fmla="*/ 260 h 275"/>
                  </a:gdLst>
                  <a:ahLst/>
                  <a:cxnLst>
                    <a:cxn ang="0">
                      <a:pos x="T0" y="T1"/>
                    </a:cxn>
                    <a:cxn ang="0">
                      <a:pos x="T2" y="T3"/>
                    </a:cxn>
                    <a:cxn ang="0">
                      <a:pos x="T4" y="T5"/>
                    </a:cxn>
                    <a:cxn ang="0">
                      <a:pos x="T6" y="T7"/>
                    </a:cxn>
                    <a:cxn ang="0">
                      <a:pos x="T8" y="T9"/>
                    </a:cxn>
                  </a:cxnLst>
                  <a:rect l="0" t="0" r="r" b="b"/>
                  <a:pathLst>
                    <a:path w="161" h="275">
                      <a:moveTo>
                        <a:pt x="38" y="0"/>
                      </a:moveTo>
                      <a:lnTo>
                        <a:pt x="0" y="38"/>
                      </a:lnTo>
                      <a:lnTo>
                        <a:pt x="161" y="199"/>
                      </a:lnTo>
                      <a:lnTo>
                        <a:pt x="85" y="275"/>
                      </a:lnTo>
                      <a:lnTo>
                        <a:pt x="71" y="260"/>
                      </a:ln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8" name="Freeform 20"/>
                <p:cNvSpPr/>
                <p:nvPr>
                  <p:custDataLst>
                    <p:tags r:id="rId15"/>
                  </p:custDataLst>
                </p:nvPr>
              </p:nvSpPr>
              <p:spPr bwMode="auto">
                <a:xfrm>
                  <a:off x="982663" y="3548063"/>
                  <a:ext cx="184150" cy="184150"/>
                </a:xfrm>
                <a:custGeom>
                  <a:avLst/>
                  <a:gdLst>
                    <a:gd name="T0" fmla="*/ 24 w 82"/>
                    <a:gd name="T1" fmla="*/ 82 h 82"/>
                    <a:gd name="T2" fmla="*/ 75 w 82"/>
                    <a:gd name="T3" fmla="*/ 29 h 82"/>
                    <a:gd name="T4" fmla="*/ 75 w 82"/>
                    <a:gd name="T5" fmla="*/ 29 h 82"/>
                    <a:gd name="T6" fmla="*/ 75 w 82"/>
                    <a:gd name="T7" fmla="*/ 7 h 82"/>
                    <a:gd name="T8" fmla="*/ 53 w 82"/>
                    <a:gd name="T9" fmla="*/ 7 h 82"/>
                    <a:gd name="T10" fmla="*/ 0 w 82"/>
                    <a:gd name="T11" fmla="*/ 58 h 82"/>
                    <a:gd name="T12" fmla="*/ 24 w 82"/>
                    <a:gd name="T13" fmla="*/ 82 h 82"/>
                  </a:gdLst>
                  <a:ahLst/>
                  <a:cxnLst>
                    <a:cxn ang="0">
                      <a:pos x="T0" y="T1"/>
                    </a:cxn>
                    <a:cxn ang="0">
                      <a:pos x="T2" y="T3"/>
                    </a:cxn>
                    <a:cxn ang="0">
                      <a:pos x="T4" y="T5"/>
                    </a:cxn>
                    <a:cxn ang="0">
                      <a:pos x="T6" y="T7"/>
                    </a:cxn>
                    <a:cxn ang="0">
                      <a:pos x="T8" y="T9"/>
                    </a:cxn>
                    <a:cxn ang="0">
                      <a:pos x="T10" y="T11"/>
                    </a:cxn>
                    <a:cxn ang="0">
                      <a:pos x="T12" y="T13"/>
                    </a:cxn>
                  </a:cxnLst>
                  <a:rect l="0" t="0" r="r" b="b"/>
                  <a:pathLst>
                    <a:path w="82" h="82">
                      <a:moveTo>
                        <a:pt x="24" y="82"/>
                      </a:moveTo>
                      <a:cubicBezTo>
                        <a:pt x="75" y="29"/>
                        <a:pt x="75" y="29"/>
                        <a:pt x="75" y="29"/>
                      </a:cubicBezTo>
                      <a:cubicBezTo>
                        <a:pt x="75" y="29"/>
                        <a:pt x="75" y="29"/>
                        <a:pt x="75" y="29"/>
                      </a:cubicBezTo>
                      <a:cubicBezTo>
                        <a:pt x="82" y="23"/>
                        <a:pt x="82" y="13"/>
                        <a:pt x="75" y="7"/>
                      </a:cubicBezTo>
                      <a:cubicBezTo>
                        <a:pt x="69" y="0"/>
                        <a:pt x="59" y="0"/>
                        <a:pt x="53" y="7"/>
                      </a:cubicBezTo>
                      <a:cubicBezTo>
                        <a:pt x="0" y="58"/>
                        <a:pt x="0" y="58"/>
                        <a:pt x="0" y="58"/>
                      </a:cubicBezTo>
                      <a:lnTo>
                        <a:pt x="24" y="82"/>
                      </a:lnTo>
                      <a:close/>
                    </a:path>
                  </a:pathLst>
                </a:custGeom>
                <a:solidFill>
                  <a:srgbClr val="92D050"/>
                </a:solid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29" name="Line 21"/>
                <p:cNvSpPr>
                  <a:spLocks noChangeShapeType="1"/>
                </p:cNvSpPr>
                <p:nvPr>
                  <p:custDataLst>
                    <p:tags r:id="rId16"/>
                  </p:custDataLst>
                </p:nvPr>
              </p:nvSpPr>
              <p:spPr bwMode="auto">
                <a:xfrm flipV="1">
                  <a:off x="1035050" y="3587750"/>
                  <a:ext cx="92075" cy="90488"/>
                </a:xfrm>
                <a:prstGeom prst="line">
                  <a:avLst/>
                </a:pr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sp>
              <p:nvSpPr>
                <p:cNvPr id="30" name="Freeform 22"/>
                <p:cNvSpPr/>
                <p:nvPr>
                  <p:custDataLst>
                    <p:tags r:id="rId17"/>
                  </p:custDataLst>
                </p:nvPr>
              </p:nvSpPr>
              <p:spPr bwMode="auto">
                <a:xfrm>
                  <a:off x="1014413" y="3925888"/>
                  <a:ext cx="33337" cy="33337"/>
                </a:xfrm>
                <a:custGeom>
                  <a:avLst/>
                  <a:gdLst>
                    <a:gd name="T0" fmla="*/ 12 w 15"/>
                    <a:gd name="T1" fmla="*/ 0 h 15"/>
                    <a:gd name="T2" fmla="*/ 12 w 15"/>
                    <a:gd name="T3" fmla="*/ 12 h 15"/>
                    <a:gd name="T4" fmla="*/ 0 w 15"/>
                    <a:gd name="T5" fmla="*/ 12 h 15"/>
                  </a:gdLst>
                  <a:ahLst/>
                  <a:cxnLst>
                    <a:cxn ang="0">
                      <a:pos x="T0" y="T1"/>
                    </a:cxn>
                    <a:cxn ang="0">
                      <a:pos x="T2" y="T3"/>
                    </a:cxn>
                    <a:cxn ang="0">
                      <a:pos x="T4" y="T5"/>
                    </a:cxn>
                  </a:cxnLst>
                  <a:rect l="0" t="0" r="r" b="b"/>
                  <a:pathLst>
                    <a:path w="15" h="15">
                      <a:moveTo>
                        <a:pt x="12" y="0"/>
                      </a:moveTo>
                      <a:cubicBezTo>
                        <a:pt x="15" y="3"/>
                        <a:pt x="15" y="8"/>
                        <a:pt x="12" y="12"/>
                      </a:cubicBezTo>
                      <a:cubicBezTo>
                        <a:pt x="9" y="15"/>
                        <a:pt x="4" y="15"/>
                        <a:pt x="0" y="12"/>
                      </a:cubicBezTo>
                    </a:path>
                  </a:pathLst>
                </a:custGeom>
                <a:grpFill/>
                <a:ln w="30163" cap="rnd">
                  <a:solidFill>
                    <a:schemeClr val="accent1"/>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8" name="文本框 37"/>
          <p:cNvSpPr txBox="1"/>
          <p:nvPr>
            <p:custDataLst>
              <p:tags r:id="rId18"/>
            </p:custDataLst>
          </p:nvPr>
        </p:nvSpPr>
        <p:spPr>
          <a:xfrm>
            <a:off x="5449378"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权限管理</a:t>
            </a:r>
            <a:endParaRPr lang="zh-CN" altLang="en-US" dirty="0">
              <a:solidFill>
                <a:srgbClr val="FFFFFF"/>
              </a:solidFill>
              <a:latin typeface="+mj-lt"/>
              <a:ea typeface="+mj-ea"/>
              <a:cs typeface="+mj-cs"/>
            </a:endParaRPr>
          </a:p>
        </p:txBody>
      </p:sp>
      <p:grpSp>
        <p:nvGrpSpPr>
          <p:cNvPr id="74" name="组合 73"/>
          <p:cNvGrpSpPr/>
          <p:nvPr>
            <p:custDataLst>
              <p:tags r:id="rId19"/>
            </p:custDataLst>
          </p:nvPr>
        </p:nvGrpSpPr>
        <p:grpSpPr>
          <a:xfrm>
            <a:off x="5563857" y="2847519"/>
            <a:ext cx="1064287" cy="566057"/>
            <a:chOff x="4796017" y="2811154"/>
            <a:chExt cx="1064287" cy="566057"/>
          </a:xfrm>
        </p:grpSpPr>
        <p:cxnSp>
          <p:nvCxnSpPr>
            <p:cNvPr id="46" name="直接连接符 45"/>
            <p:cNvCxnSpPr/>
            <p:nvPr>
              <p:custDataLst>
                <p:tags r:id="rId20"/>
              </p:custDataLst>
            </p:nvPr>
          </p:nvCxnSpPr>
          <p:spPr>
            <a:xfrm>
              <a:off x="4796017" y="3377211"/>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p:nvPr>
              <p:custDataLst>
                <p:tags r:id="rId21"/>
              </p:custDataLst>
            </p:nvPr>
          </p:nvCxnSpPr>
          <p:spPr>
            <a:xfrm flipV="1">
              <a:off x="5328160" y="2811154"/>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MH_Text_1"/>
          <p:cNvSpPr txBox="1">
            <a:spLocks noChangeArrowheads="1"/>
          </p:cNvSpPr>
          <p:nvPr>
            <p:custDataLst>
              <p:tags r:id="rId22"/>
            </p:custDataLst>
          </p:nvPr>
        </p:nvSpPr>
        <p:spPr bwMode="auto">
          <a:xfrm>
            <a:off x="5186945" y="1849099"/>
            <a:ext cx="1829021" cy="91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66" name="组合 65"/>
          <p:cNvGrpSpPr/>
          <p:nvPr>
            <p:custDataLst>
              <p:tags r:id="rId23"/>
            </p:custDataLst>
          </p:nvPr>
        </p:nvGrpSpPr>
        <p:grpSpPr>
          <a:xfrm>
            <a:off x="8063084" y="3469054"/>
            <a:ext cx="1777684" cy="1532487"/>
            <a:chOff x="7296232" y="3413578"/>
            <a:chExt cx="1777684" cy="1532487"/>
          </a:xfrm>
        </p:grpSpPr>
        <p:sp>
          <p:nvSpPr>
            <p:cNvPr id="10" name="六边形 9"/>
            <p:cNvSpPr/>
            <p:nvPr>
              <p:custDataLst>
                <p:tags r:id="rId24"/>
              </p:custDataLst>
            </p:nvPr>
          </p:nvSpPr>
          <p:spPr>
            <a:xfrm>
              <a:off x="7296232" y="3413578"/>
              <a:ext cx="1777684" cy="1532487"/>
            </a:xfrm>
            <a:prstGeom prst="hex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5" name="组合 64"/>
            <p:cNvGrpSpPr/>
            <p:nvPr/>
          </p:nvGrpSpPr>
          <p:grpSpPr>
            <a:xfrm>
              <a:off x="7902046" y="4229126"/>
              <a:ext cx="566057" cy="566057"/>
              <a:chOff x="7902046" y="4229126"/>
              <a:chExt cx="566057" cy="566057"/>
            </a:xfrm>
          </p:grpSpPr>
          <p:sp>
            <p:nvSpPr>
              <p:cNvPr id="12" name="椭圆 11"/>
              <p:cNvSpPr/>
              <p:nvPr>
                <p:custDataLst>
                  <p:tags r:id="rId25"/>
                </p:custDataLst>
              </p:nvPr>
            </p:nvSpPr>
            <p:spPr>
              <a:xfrm>
                <a:off x="7902046" y="4229126"/>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Freeform 6"/>
              <p:cNvSpPr>
                <a:spLocks noEditPoints="1"/>
              </p:cNvSpPr>
              <p:nvPr>
                <p:custDataLst>
                  <p:tags r:id="rId26"/>
                </p:custDataLst>
              </p:nvPr>
            </p:nvSpPr>
            <p:spPr bwMode="auto">
              <a:xfrm>
                <a:off x="8067054" y="4315409"/>
                <a:ext cx="236041" cy="404254"/>
              </a:xfrm>
              <a:custGeom>
                <a:avLst/>
                <a:gdLst>
                  <a:gd name="T0" fmla="*/ 100 w 112"/>
                  <a:gd name="T1" fmla="*/ 0 h 192"/>
                  <a:gd name="T2" fmla="*/ 12 w 112"/>
                  <a:gd name="T3" fmla="*/ 0 h 192"/>
                  <a:gd name="T4" fmla="*/ 0 w 112"/>
                  <a:gd name="T5" fmla="*/ 12 h 192"/>
                  <a:gd name="T6" fmla="*/ 0 w 112"/>
                  <a:gd name="T7" fmla="*/ 180 h 192"/>
                  <a:gd name="T8" fmla="*/ 12 w 112"/>
                  <a:gd name="T9" fmla="*/ 192 h 192"/>
                  <a:gd name="T10" fmla="*/ 100 w 112"/>
                  <a:gd name="T11" fmla="*/ 192 h 192"/>
                  <a:gd name="T12" fmla="*/ 112 w 112"/>
                  <a:gd name="T13" fmla="*/ 180 h 192"/>
                  <a:gd name="T14" fmla="*/ 112 w 112"/>
                  <a:gd name="T15" fmla="*/ 12 h 192"/>
                  <a:gd name="T16" fmla="*/ 100 w 112"/>
                  <a:gd name="T17" fmla="*/ 0 h 192"/>
                  <a:gd name="T18" fmla="*/ 52 w 112"/>
                  <a:gd name="T19" fmla="*/ 16 h 192"/>
                  <a:gd name="T20" fmla="*/ 60 w 112"/>
                  <a:gd name="T21" fmla="*/ 16 h 192"/>
                  <a:gd name="T22" fmla="*/ 64 w 112"/>
                  <a:gd name="T23" fmla="*/ 20 h 192"/>
                  <a:gd name="T24" fmla="*/ 60 w 112"/>
                  <a:gd name="T25" fmla="*/ 24 h 192"/>
                  <a:gd name="T26" fmla="*/ 52 w 112"/>
                  <a:gd name="T27" fmla="*/ 24 h 192"/>
                  <a:gd name="T28" fmla="*/ 48 w 112"/>
                  <a:gd name="T29" fmla="*/ 20 h 192"/>
                  <a:gd name="T30" fmla="*/ 52 w 112"/>
                  <a:gd name="T31" fmla="*/ 16 h 192"/>
                  <a:gd name="T32" fmla="*/ 33 w 112"/>
                  <a:gd name="T33" fmla="*/ 17 h 192"/>
                  <a:gd name="T34" fmla="*/ 39 w 112"/>
                  <a:gd name="T35" fmla="*/ 17 h 192"/>
                  <a:gd name="T36" fmla="*/ 40 w 112"/>
                  <a:gd name="T37" fmla="*/ 20 h 192"/>
                  <a:gd name="T38" fmla="*/ 39 w 112"/>
                  <a:gd name="T39" fmla="*/ 23 h 192"/>
                  <a:gd name="T40" fmla="*/ 36 w 112"/>
                  <a:gd name="T41" fmla="*/ 24 h 192"/>
                  <a:gd name="T42" fmla="*/ 33 w 112"/>
                  <a:gd name="T43" fmla="*/ 23 h 192"/>
                  <a:gd name="T44" fmla="*/ 32 w 112"/>
                  <a:gd name="T45" fmla="*/ 20 h 192"/>
                  <a:gd name="T46" fmla="*/ 33 w 112"/>
                  <a:gd name="T47" fmla="*/ 17 h 192"/>
                  <a:gd name="T48" fmla="*/ 56 w 112"/>
                  <a:gd name="T49" fmla="*/ 176 h 192"/>
                  <a:gd name="T50" fmla="*/ 44 w 112"/>
                  <a:gd name="T51" fmla="*/ 164 h 192"/>
                  <a:gd name="T52" fmla="*/ 56 w 112"/>
                  <a:gd name="T53" fmla="*/ 152 h 192"/>
                  <a:gd name="T54" fmla="*/ 68 w 112"/>
                  <a:gd name="T55" fmla="*/ 164 h 192"/>
                  <a:gd name="T56" fmla="*/ 56 w 112"/>
                  <a:gd name="T57" fmla="*/ 176 h 192"/>
                  <a:gd name="T58" fmla="*/ 96 w 112"/>
                  <a:gd name="T59" fmla="*/ 140 h 192"/>
                  <a:gd name="T60" fmla="*/ 92 w 112"/>
                  <a:gd name="T61" fmla="*/ 144 h 192"/>
                  <a:gd name="T62" fmla="*/ 20 w 112"/>
                  <a:gd name="T63" fmla="*/ 144 h 192"/>
                  <a:gd name="T64" fmla="*/ 16 w 112"/>
                  <a:gd name="T65" fmla="*/ 140 h 192"/>
                  <a:gd name="T66" fmla="*/ 16 w 112"/>
                  <a:gd name="T67" fmla="*/ 36 h 192"/>
                  <a:gd name="T68" fmla="*/ 20 w 112"/>
                  <a:gd name="T69" fmla="*/ 32 h 192"/>
                  <a:gd name="T70" fmla="*/ 92 w 112"/>
                  <a:gd name="T71" fmla="*/ 32 h 192"/>
                  <a:gd name="T72" fmla="*/ 96 w 112"/>
                  <a:gd name="T73" fmla="*/ 36 h 192"/>
                  <a:gd name="T74" fmla="*/ 96 w 112"/>
                  <a:gd name="T75"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2" h="192">
                    <a:moveTo>
                      <a:pt x="100" y="0"/>
                    </a:moveTo>
                    <a:cubicBezTo>
                      <a:pt x="12" y="0"/>
                      <a:pt x="12" y="0"/>
                      <a:pt x="12" y="0"/>
                    </a:cubicBezTo>
                    <a:cubicBezTo>
                      <a:pt x="6" y="0"/>
                      <a:pt x="0" y="5"/>
                      <a:pt x="0" y="12"/>
                    </a:cubicBezTo>
                    <a:cubicBezTo>
                      <a:pt x="0" y="180"/>
                      <a:pt x="0" y="180"/>
                      <a:pt x="0" y="180"/>
                    </a:cubicBezTo>
                    <a:cubicBezTo>
                      <a:pt x="0" y="186"/>
                      <a:pt x="6" y="192"/>
                      <a:pt x="12" y="192"/>
                    </a:cubicBezTo>
                    <a:cubicBezTo>
                      <a:pt x="100" y="192"/>
                      <a:pt x="100" y="192"/>
                      <a:pt x="100" y="192"/>
                    </a:cubicBezTo>
                    <a:cubicBezTo>
                      <a:pt x="107" y="192"/>
                      <a:pt x="112" y="186"/>
                      <a:pt x="112" y="180"/>
                    </a:cubicBezTo>
                    <a:cubicBezTo>
                      <a:pt x="112" y="12"/>
                      <a:pt x="112" y="12"/>
                      <a:pt x="112" y="12"/>
                    </a:cubicBezTo>
                    <a:cubicBezTo>
                      <a:pt x="112" y="5"/>
                      <a:pt x="107" y="0"/>
                      <a:pt x="100" y="0"/>
                    </a:cubicBezTo>
                    <a:close/>
                    <a:moveTo>
                      <a:pt x="52" y="16"/>
                    </a:moveTo>
                    <a:cubicBezTo>
                      <a:pt x="60" y="16"/>
                      <a:pt x="60" y="16"/>
                      <a:pt x="60" y="16"/>
                    </a:cubicBezTo>
                    <a:cubicBezTo>
                      <a:pt x="62" y="16"/>
                      <a:pt x="64" y="18"/>
                      <a:pt x="64" y="20"/>
                    </a:cubicBezTo>
                    <a:cubicBezTo>
                      <a:pt x="64" y="22"/>
                      <a:pt x="62" y="24"/>
                      <a:pt x="60" y="24"/>
                    </a:cubicBezTo>
                    <a:cubicBezTo>
                      <a:pt x="52" y="24"/>
                      <a:pt x="52" y="24"/>
                      <a:pt x="52" y="24"/>
                    </a:cubicBezTo>
                    <a:cubicBezTo>
                      <a:pt x="50" y="24"/>
                      <a:pt x="48" y="22"/>
                      <a:pt x="48" y="20"/>
                    </a:cubicBezTo>
                    <a:cubicBezTo>
                      <a:pt x="48" y="18"/>
                      <a:pt x="50" y="16"/>
                      <a:pt x="52" y="16"/>
                    </a:cubicBezTo>
                    <a:close/>
                    <a:moveTo>
                      <a:pt x="33" y="17"/>
                    </a:moveTo>
                    <a:cubicBezTo>
                      <a:pt x="35" y="16"/>
                      <a:pt x="38" y="16"/>
                      <a:pt x="39" y="17"/>
                    </a:cubicBezTo>
                    <a:cubicBezTo>
                      <a:pt x="40" y="18"/>
                      <a:pt x="40" y="19"/>
                      <a:pt x="40" y="20"/>
                    </a:cubicBezTo>
                    <a:cubicBezTo>
                      <a:pt x="40" y="21"/>
                      <a:pt x="40" y="22"/>
                      <a:pt x="39" y="23"/>
                    </a:cubicBezTo>
                    <a:cubicBezTo>
                      <a:pt x="38" y="23"/>
                      <a:pt x="37" y="24"/>
                      <a:pt x="36" y="24"/>
                    </a:cubicBezTo>
                    <a:cubicBezTo>
                      <a:pt x="35" y="24"/>
                      <a:pt x="34" y="23"/>
                      <a:pt x="33" y="23"/>
                    </a:cubicBezTo>
                    <a:cubicBezTo>
                      <a:pt x="33" y="22"/>
                      <a:pt x="32" y="21"/>
                      <a:pt x="32" y="20"/>
                    </a:cubicBezTo>
                    <a:cubicBezTo>
                      <a:pt x="32" y="19"/>
                      <a:pt x="33" y="18"/>
                      <a:pt x="33" y="17"/>
                    </a:cubicBezTo>
                    <a:close/>
                    <a:moveTo>
                      <a:pt x="56" y="176"/>
                    </a:moveTo>
                    <a:cubicBezTo>
                      <a:pt x="50" y="176"/>
                      <a:pt x="44" y="170"/>
                      <a:pt x="44" y="164"/>
                    </a:cubicBezTo>
                    <a:cubicBezTo>
                      <a:pt x="44" y="157"/>
                      <a:pt x="50" y="152"/>
                      <a:pt x="56" y="152"/>
                    </a:cubicBezTo>
                    <a:cubicBezTo>
                      <a:pt x="63" y="152"/>
                      <a:pt x="68" y="157"/>
                      <a:pt x="68" y="164"/>
                    </a:cubicBezTo>
                    <a:cubicBezTo>
                      <a:pt x="68" y="170"/>
                      <a:pt x="63" y="176"/>
                      <a:pt x="56" y="176"/>
                    </a:cubicBezTo>
                    <a:close/>
                    <a:moveTo>
                      <a:pt x="96" y="140"/>
                    </a:moveTo>
                    <a:cubicBezTo>
                      <a:pt x="96" y="142"/>
                      <a:pt x="94" y="144"/>
                      <a:pt x="92" y="144"/>
                    </a:cubicBezTo>
                    <a:cubicBezTo>
                      <a:pt x="20" y="144"/>
                      <a:pt x="20" y="144"/>
                      <a:pt x="20" y="144"/>
                    </a:cubicBezTo>
                    <a:cubicBezTo>
                      <a:pt x="18" y="144"/>
                      <a:pt x="16" y="142"/>
                      <a:pt x="16" y="140"/>
                    </a:cubicBezTo>
                    <a:cubicBezTo>
                      <a:pt x="16" y="36"/>
                      <a:pt x="16" y="36"/>
                      <a:pt x="16" y="36"/>
                    </a:cubicBezTo>
                    <a:cubicBezTo>
                      <a:pt x="16" y="34"/>
                      <a:pt x="18" y="32"/>
                      <a:pt x="20" y="32"/>
                    </a:cubicBezTo>
                    <a:cubicBezTo>
                      <a:pt x="92" y="32"/>
                      <a:pt x="92" y="32"/>
                      <a:pt x="92" y="32"/>
                    </a:cubicBezTo>
                    <a:cubicBezTo>
                      <a:pt x="94" y="32"/>
                      <a:pt x="96" y="34"/>
                      <a:pt x="96" y="36"/>
                    </a:cubicBezTo>
                    <a:lnTo>
                      <a:pt x="96" y="140"/>
                    </a:lnTo>
                    <a:close/>
                  </a:path>
                </a:pathLst>
              </a:custGeom>
              <a:solidFill>
                <a:schemeClr val="accent1"/>
              </a:solidFill>
              <a:ln>
                <a:noFill/>
              </a:ln>
            </p:spPr>
            <p:txBody>
              <a:bodyPr lIns="80296" tIns="40148" rIns="80296" bIns="40148"/>
              <a:lstStyle/>
              <a:p>
                <a:pPr>
                  <a:defRPr/>
                </a:pPr>
                <a:endParaRPr lang="zh-CN" altLang="en-US" sz="1580">
                  <a:solidFill>
                    <a:prstClr val="black"/>
                  </a:solidFill>
                </a:endParaRPr>
              </a:p>
            </p:txBody>
          </p:sp>
        </p:grpSp>
      </p:grpSp>
      <p:sp>
        <p:nvSpPr>
          <p:cNvPr id="40" name="文本框 39"/>
          <p:cNvSpPr txBox="1"/>
          <p:nvPr>
            <p:custDataLst>
              <p:tags r:id="rId27"/>
            </p:custDataLst>
          </p:nvPr>
        </p:nvSpPr>
        <p:spPr>
          <a:xfrm>
            <a:off x="8305304"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职业页面</a:t>
            </a:r>
            <a:endParaRPr lang="zh-CN" altLang="en-US" dirty="0">
              <a:solidFill>
                <a:srgbClr val="FFFFFF"/>
              </a:solidFill>
              <a:latin typeface="+mj-lt"/>
              <a:ea typeface="+mj-ea"/>
              <a:cs typeface="+mj-cs"/>
            </a:endParaRPr>
          </a:p>
        </p:txBody>
      </p:sp>
      <p:grpSp>
        <p:nvGrpSpPr>
          <p:cNvPr id="75" name="组合 74"/>
          <p:cNvGrpSpPr/>
          <p:nvPr>
            <p:custDataLst>
              <p:tags r:id="rId28"/>
            </p:custDataLst>
          </p:nvPr>
        </p:nvGrpSpPr>
        <p:grpSpPr>
          <a:xfrm>
            <a:off x="8419783" y="2847519"/>
            <a:ext cx="1064287" cy="566057"/>
            <a:chOff x="7652931" y="2818332"/>
            <a:chExt cx="1064287" cy="566057"/>
          </a:xfrm>
        </p:grpSpPr>
        <p:cxnSp>
          <p:nvCxnSpPr>
            <p:cNvPr id="47" name="直接连接符 46"/>
            <p:cNvCxnSpPr/>
            <p:nvPr>
              <p:custDataLst>
                <p:tags r:id="rId29"/>
              </p:custDataLst>
            </p:nvPr>
          </p:nvCxnSpPr>
          <p:spPr>
            <a:xfrm>
              <a:off x="7652931" y="3384389"/>
              <a:ext cx="1064287"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custDataLst>
                <p:tags r:id="rId30"/>
              </p:custDataLst>
            </p:nvPr>
          </p:nvCxnSpPr>
          <p:spPr>
            <a:xfrm flipV="1">
              <a:off x="8185074" y="2818332"/>
              <a:ext cx="0" cy="566057"/>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sp>
        <p:nvSpPr>
          <p:cNvPr id="57" name="MH_Text_1"/>
          <p:cNvSpPr txBox="1">
            <a:spLocks noChangeArrowheads="1"/>
          </p:cNvSpPr>
          <p:nvPr>
            <p:custDataLst>
              <p:tags r:id="rId31"/>
            </p:custDataLst>
          </p:nvPr>
        </p:nvSpPr>
        <p:spPr bwMode="auto">
          <a:xfrm>
            <a:off x="8042871" y="1849099"/>
            <a:ext cx="1829021" cy="91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nchorCtr="0">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72" name="组合 71"/>
          <p:cNvGrpSpPr/>
          <p:nvPr>
            <p:custDataLst>
              <p:tags r:id="rId32"/>
            </p:custDataLst>
          </p:nvPr>
        </p:nvGrpSpPr>
        <p:grpSpPr>
          <a:xfrm>
            <a:off x="3779195" y="2674634"/>
            <a:ext cx="1777684" cy="1532487"/>
            <a:chOff x="3012676" y="2674634"/>
            <a:chExt cx="1777684" cy="1532487"/>
          </a:xfrm>
        </p:grpSpPr>
        <p:sp>
          <p:nvSpPr>
            <p:cNvPr id="7" name="六边形 6"/>
            <p:cNvSpPr/>
            <p:nvPr>
              <p:custDataLst>
                <p:tags r:id="rId33"/>
              </p:custDataLst>
            </p:nvPr>
          </p:nvSpPr>
          <p:spPr>
            <a:xfrm>
              <a:off x="3012676" y="2674634"/>
              <a:ext cx="1777684" cy="153248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71" name="组合 70"/>
            <p:cNvGrpSpPr/>
            <p:nvPr/>
          </p:nvGrpSpPr>
          <p:grpSpPr>
            <a:xfrm>
              <a:off x="3618490" y="2847519"/>
              <a:ext cx="566057" cy="566057"/>
              <a:chOff x="3618490" y="2847519"/>
              <a:chExt cx="566057" cy="566057"/>
            </a:xfrm>
          </p:grpSpPr>
          <p:sp>
            <p:nvSpPr>
              <p:cNvPr id="16" name="椭圆 15"/>
              <p:cNvSpPr/>
              <p:nvPr>
                <p:custDataLst>
                  <p:tags r:id="rId34"/>
                </p:custDataLst>
              </p:nvPr>
            </p:nvSpPr>
            <p:spPr>
              <a:xfrm>
                <a:off x="3618490" y="2847519"/>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7" name="组合 16"/>
              <p:cNvGrpSpPr/>
              <p:nvPr/>
            </p:nvGrpSpPr>
            <p:grpSpPr>
              <a:xfrm>
                <a:off x="3769265" y="3021750"/>
                <a:ext cx="264507" cy="217594"/>
                <a:chOff x="7153275" y="2511425"/>
                <a:chExt cx="420688" cy="346075"/>
              </a:xfrm>
              <a:solidFill>
                <a:schemeClr val="accent2"/>
              </a:solidFill>
            </p:grpSpPr>
            <p:sp>
              <p:nvSpPr>
                <p:cNvPr id="18" name="Rectangle 165"/>
                <p:cNvSpPr>
                  <a:spLocks noChangeArrowheads="1"/>
                </p:cNvSpPr>
                <p:nvPr>
                  <p:custDataLst>
                    <p:tags r:id="rId35"/>
                  </p:custDataLst>
                </p:nvPr>
              </p:nvSpPr>
              <p:spPr bwMode="auto">
                <a:xfrm>
                  <a:off x="7172325" y="2701925"/>
                  <a:ext cx="55563" cy="1555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19" name="Rectangle 166"/>
                <p:cNvSpPr>
                  <a:spLocks noChangeArrowheads="1"/>
                </p:cNvSpPr>
                <p:nvPr>
                  <p:custDataLst>
                    <p:tags r:id="rId36"/>
                  </p:custDataLst>
                </p:nvPr>
              </p:nvSpPr>
              <p:spPr bwMode="auto">
                <a:xfrm>
                  <a:off x="7281863" y="2584450"/>
                  <a:ext cx="55562" cy="273050"/>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0" name="Rectangle 167"/>
                <p:cNvSpPr>
                  <a:spLocks noChangeArrowheads="1"/>
                </p:cNvSpPr>
                <p:nvPr>
                  <p:custDataLst>
                    <p:tags r:id="rId37"/>
                  </p:custDataLst>
                </p:nvPr>
              </p:nvSpPr>
              <p:spPr bwMode="auto">
                <a:xfrm>
                  <a:off x="7391400" y="2638425"/>
                  <a:ext cx="53975" cy="219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1" name="Rectangle 168"/>
                <p:cNvSpPr>
                  <a:spLocks noChangeArrowheads="1"/>
                </p:cNvSpPr>
                <p:nvPr>
                  <p:custDataLst>
                    <p:tags r:id="rId38"/>
                  </p:custDataLst>
                </p:nvPr>
              </p:nvSpPr>
              <p:spPr bwMode="auto">
                <a:xfrm>
                  <a:off x="7500938" y="2511425"/>
                  <a:ext cx="53975" cy="346075"/>
                </a:xfrm>
                <a:prstGeom prst="rect">
                  <a:avLst/>
                </a:prstGeom>
                <a:solidFill>
                  <a:schemeClr val="accent2"/>
                </a:solid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sp>
              <p:nvSpPr>
                <p:cNvPr id="22" name="Line 169"/>
                <p:cNvSpPr>
                  <a:spLocks noChangeShapeType="1"/>
                </p:cNvSpPr>
                <p:nvPr>
                  <p:custDataLst>
                    <p:tags r:id="rId39"/>
                  </p:custDataLst>
                </p:nvPr>
              </p:nvSpPr>
              <p:spPr bwMode="auto">
                <a:xfrm flipH="1">
                  <a:off x="7153275" y="2857500"/>
                  <a:ext cx="420688" cy="0"/>
                </a:xfrm>
                <a:prstGeom prst="line">
                  <a:avLst/>
                </a:prstGeom>
                <a:grpFill/>
                <a:ln w="30163" cap="rnd">
                  <a:solidFill>
                    <a:schemeClr val="accent2"/>
                  </a:solidFill>
                  <a:prstDash val="solid"/>
                  <a:round/>
                </a:ln>
              </p:spPr>
              <p:txBody>
                <a:bodyPr lIns="80296" tIns="40148" rIns="80296" bIns="40148"/>
                <a:lstStyle/>
                <a:p>
                  <a:pPr>
                    <a:defRPr/>
                  </a:pPr>
                  <a:endParaRPr lang="zh-CN" altLang="en-US" sz="1580">
                    <a:solidFill>
                      <a:prstClr val="black"/>
                    </a:solidFill>
                  </a:endParaRPr>
                </a:p>
              </p:txBody>
            </p:sp>
          </p:grpSp>
        </p:grpSp>
      </p:grpSp>
      <p:sp>
        <p:nvSpPr>
          <p:cNvPr id="37" name="文本框 36"/>
          <p:cNvSpPr txBox="1"/>
          <p:nvPr>
            <p:custDataLst>
              <p:tags r:id="rId40"/>
            </p:custDataLst>
          </p:nvPr>
        </p:nvSpPr>
        <p:spPr>
          <a:xfrm>
            <a:off x="4021415"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职业类型</a:t>
            </a:r>
            <a:endParaRPr lang="zh-CN" altLang="en-US" dirty="0">
              <a:solidFill>
                <a:srgbClr val="FFFFFF"/>
              </a:solidFill>
              <a:latin typeface="+mj-lt"/>
              <a:ea typeface="+mj-ea"/>
              <a:cs typeface="+mj-cs"/>
            </a:endParaRPr>
          </a:p>
        </p:txBody>
      </p:sp>
      <p:grpSp>
        <p:nvGrpSpPr>
          <p:cNvPr id="76" name="组合 75"/>
          <p:cNvGrpSpPr/>
          <p:nvPr>
            <p:custDataLst>
              <p:tags r:id="rId41"/>
            </p:custDataLst>
          </p:nvPr>
        </p:nvGrpSpPr>
        <p:grpSpPr>
          <a:xfrm>
            <a:off x="4135894" y="4241356"/>
            <a:ext cx="1064287" cy="479774"/>
            <a:chOff x="3369375" y="4241356"/>
            <a:chExt cx="1064287" cy="479774"/>
          </a:xfrm>
        </p:grpSpPr>
        <p:cxnSp>
          <p:nvCxnSpPr>
            <p:cNvPr id="42" name="直接连接符 41"/>
            <p:cNvCxnSpPr/>
            <p:nvPr>
              <p:custDataLst>
                <p:tags r:id="rId42"/>
              </p:custDataLst>
            </p:nvPr>
          </p:nvCxnSpPr>
          <p:spPr>
            <a:xfrm>
              <a:off x="3369375" y="4241356"/>
              <a:ext cx="10642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custDataLst>
                <p:tags r:id="rId43"/>
              </p:custDataLst>
            </p:nvPr>
          </p:nvCxnSpPr>
          <p:spPr>
            <a:xfrm>
              <a:off x="3901518" y="4241356"/>
              <a:ext cx="0" cy="4797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8" name="MH_Text_1"/>
          <p:cNvSpPr txBox="1">
            <a:spLocks noChangeArrowheads="1"/>
          </p:cNvSpPr>
          <p:nvPr>
            <p:custDataLst>
              <p:tags r:id="rId44"/>
            </p:custDataLst>
          </p:nvPr>
        </p:nvSpPr>
        <p:spPr bwMode="auto">
          <a:xfrm>
            <a:off x="3758982" y="4916240"/>
            <a:ext cx="1829021" cy="91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grpSp>
        <p:nvGrpSpPr>
          <p:cNvPr id="70" name="组合 69"/>
          <p:cNvGrpSpPr/>
          <p:nvPr>
            <p:custDataLst>
              <p:tags r:id="rId45"/>
            </p:custDataLst>
          </p:nvPr>
        </p:nvGrpSpPr>
        <p:grpSpPr>
          <a:xfrm>
            <a:off x="6635121" y="2674634"/>
            <a:ext cx="1777684" cy="1532487"/>
            <a:chOff x="5867228" y="2647334"/>
            <a:chExt cx="1777684" cy="1532487"/>
          </a:xfrm>
        </p:grpSpPr>
        <p:sp>
          <p:nvSpPr>
            <p:cNvPr id="9" name="六边形 8"/>
            <p:cNvSpPr/>
            <p:nvPr>
              <p:custDataLst>
                <p:tags r:id="rId46"/>
              </p:custDataLst>
            </p:nvPr>
          </p:nvSpPr>
          <p:spPr>
            <a:xfrm>
              <a:off x="5867228" y="2647334"/>
              <a:ext cx="1777684" cy="1532487"/>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69" name="组合 68"/>
            <p:cNvGrpSpPr/>
            <p:nvPr/>
          </p:nvGrpSpPr>
          <p:grpSpPr>
            <a:xfrm>
              <a:off x="6473042" y="2788033"/>
              <a:ext cx="566057" cy="566057"/>
              <a:chOff x="6473042" y="2788033"/>
              <a:chExt cx="566057" cy="566057"/>
            </a:xfrm>
          </p:grpSpPr>
          <p:sp>
            <p:nvSpPr>
              <p:cNvPr id="31" name="椭圆 30"/>
              <p:cNvSpPr/>
              <p:nvPr>
                <p:custDataLst>
                  <p:tags r:id="rId47"/>
                </p:custDataLst>
              </p:nvPr>
            </p:nvSpPr>
            <p:spPr>
              <a:xfrm>
                <a:off x="6473042" y="2788033"/>
                <a:ext cx="566057" cy="566057"/>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32" name="组合 31"/>
              <p:cNvGrpSpPr/>
              <p:nvPr/>
            </p:nvGrpSpPr>
            <p:grpSpPr>
              <a:xfrm>
                <a:off x="6614573" y="2915104"/>
                <a:ext cx="282995" cy="311914"/>
                <a:chOff x="1684338" y="1239838"/>
                <a:chExt cx="434975" cy="479425"/>
              </a:xfrm>
              <a:solidFill>
                <a:schemeClr val="accent2"/>
              </a:solidFill>
            </p:grpSpPr>
            <p:sp>
              <p:nvSpPr>
                <p:cNvPr id="33" name="Freeform 23"/>
                <p:cNvSpPr>
                  <a:spLocks noEditPoints="1"/>
                </p:cNvSpPr>
                <p:nvPr>
                  <p:custDataLst>
                    <p:tags r:id="rId48"/>
                  </p:custDataLst>
                </p:nvPr>
              </p:nvSpPr>
              <p:spPr bwMode="auto">
                <a:xfrm>
                  <a:off x="1684338" y="1239838"/>
                  <a:ext cx="434975" cy="479425"/>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grpFill/>
                <a:ln>
                  <a:noFill/>
                </a:ln>
              </p:spPr>
              <p:txBody>
                <a:bodyPr lIns="80296" tIns="40148" rIns="80296" bIns="40148"/>
                <a:lstStyle/>
                <a:p>
                  <a:pPr>
                    <a:defRPr/>
                  </a:pPr>
                  <a:endParaRPr lang="zh-CN" altLang="en-US" sz="1580">
                    <a:solidFill>
                      <a:prstClr val="black"/>
                    </a:solidFill>
                  </a:endParaRPr>
                </a:p>
              </p:txBody>
            </p:sp>
            <p:sp>
              <p:nvSpPr>
                <p:cNvPr id="34" name="Freeform 24"/>
                <p:cNvSpPr/>
                <p:nvPr>
                  <p:custDataLst>
                    <p:tags r:id="rId49"/>
                  </p:custDataLst>
                </p:nvPr>
              </p:nvSpPr>
              <p:spPr bwMode="auto">
                <a:xfrm>
                  <a:off x="1698625" y="1379538"/>
                  <a:ext cx="87313" cy="82550"/>
                </a:xfrm>
                <a:custGeom>
                  <a:avLst/>
                  <a:gdLst>
                    <a:gd name="T0" fmla="*/ 4 w 35"/>
                    <a:gd name="T1" fmla="*/ 0 h 33"/>
                    <a:gd name="T2" fmla="*/ 9 w 35"/>
                    <a:gd name="T3" fmla="*/ 26 h 33"/>
                    <a:gd name="T4" fmla="*/ 25 w 35"/>
                    <a:gd name="T5" fmla="*/ 33 h 33"/>
                    <a:gd name="T6" fmla="*/ 35 w 35"/>
                    <a:gd name="T7" fmla="*/ 31 h 33"/>
                    <a:gd name="T8" fmla="*/ 4 w 35"/>
                    <a:gd name="T9" fmla="*/ 0 h 33"/>
                  </a:gdLst>
                  <a:ahLst/>
                  <a:cxnLst>
                    <a:cxn ang="0">
                      <a:pos x="T0" y="T1"/>
                    </a:cxn>
                    <a:cxn ang="0">
                      <a:pos x="T2" y="T3"/>
                    </a:cxn>
                    <a:cxn ang="0">
                      <a:pos x="T4" y="T5"/>
                    </a:cxn>
                    <a:cxn ang="0">
                      <a:pos x="T6" y="T7"/>
                    </a:cxn>
                    <a:cxn ang="0">
                      <a:pos x="T8" y="T9"/>
                    </a:cxn>
                  </a:cxnLst>
                  <a:rect l="0" t="0" r="r" b="b"/>
                  <a:pathLst>
                    <a:path w="35" h="33">
                      <a:moveTo>
                        <a:pt x="4" y="0"/>
                      </a:moveTo>
                      <a:cubicBezTo>
                        <a:pt x="0" y="9"/>
                        <a:pt x="2" y="19"/>
                        <a:pt x="9" y="26"/>
                      </a:cubicBezTo>
                      <a:cubicBezTo>
                        <a:pt x="13" y="31"/>
                        <a:pt x="19" y="33"/>
                        <a:pt x="25" y="33"/>
                      </a:cubicBezTo>
                      <a:cubicBezTo>
                        <a:pt x="28" y="33"/>
                        <a:pt x="32" y="32"/>
                        <a:pt x="35" y="31"/>
                      </a:cubicBezTo>
                      <a:lnTo>
                        <a:pt x="4" y="0"/>
                      </a:lnTo>
                      <a:close/>
                    </a:path>
                  </a:pathLst>
                </a:custGeom>
                <a:grpFill/>
                <a:ln>
                  <a:noFill/>
                </a:ln>
              </p:spPr>
              <p:txBody>
                <a:bodyPr lIns="80296" tIns="40148" rIns="80296" bIns="40148"/>
                <a:lstStyle/>
                <a:p>
                  <a:pPr>
                    <a:defRPr/>
                  </a:pPr>
                  <a:endParaRPr lang="zh-CN" altLang="en-US" sz="1580">
                    <a:solidFill>
                      <a:prstClr val="black"/>
                    </a:solidFill>
                  </a:endParaRPr>
                </a:p>
              </p:txBody>
            </p:sp>
          </p:grpSp>
        </p:grpSp>
      </p:grpSp>
      <p:sp>
        <p:nvSpPr>
          <p:cNvPr id="39" name="文本框 38"/>
          <p:cNvSpPr txBox="1"/>
          <p:nvPr>
            <p:custDataLst>
              <p:tags r:id="rId50"/>
            </p:custDataLst>
          </p:nvPr>
        </p:nvSpPr>
        <p:spPr>
          <a:xfrm>
            <a:off x="6877341" y="3630618"/>
            <a:ext cx="1293244" cy="369332"/>
          </a:xfrm>
          <a:prstGeom prst="rect">
            <a:avLst/>
          </a:prstGeom>
          <a:noFill/>
        </p:spPr>
        <p:txBody>
          <a:bodyPr wrap="square" rtlCol="0" anchor="ctr">
            <a:normAutofit/>
          </a:bodyPr>
          <a:lstStyle/>
          <a:p>
            <a:pPr algn="ctr"/>
            <a:r>
              <a:rPr lang="zh-CN" altLang="en-US" dirty="0">
                <a:solidFill>
                  <a:srgbClr val="FFFFFF"/>
                </a:solidFill>
                <a:latin typeface="+mj-lt"/>
                <a:ea typeface="+mj-ea"/>
                <a:cs typeface="+mj-cs"/>
              </a:rPr>
              <a:t>地区展示</a:t>
            </a:r>
            <a:endParaRPr lang="zh-CN" altLang="en-US" dirty="0">
              <a:solidFill>
                <a:srgbClr val="FFFFFF"/>
              </a:solidFill>
              <a:latin typeface="+mj-lt"/>
              <a:ea typeface="+mj-ea"/>
              <a:cs typeface="+mj-cs"/>
            </a:endParaRPr>
          </a:p>
        </p:txBody>
      </p:sp>
      <p:grpSp>
        <p:nvGrpSpPr>
          <p:cNvPr id="77" name="组合 76"/>
          <p:cNvGrpSpPr/>
          <p:nvPr>
            <p:custDataLst>
              <p:tags r:id="rId51"/>
            </p:custDataLst>
          </p:nvPr>
        </p:nvGrpSpPr>
        <p:grpSpPr>
          <a:xfrm>
            <a:off x="6991820" y="4241356"/>
            <a:ext cx="1064287" cy="479774"/>
            <a:chOff x="6223927" y="4213390"/>
            <a:chExt cx="1064287" cy="479774"/>
          </a:xfrm>
        </p:grpSpPr>
        <p:cxnSp>
          <p:nvCxnSpPr>
            <p:cNvPr id="43" name="直接连接符 42"/>
            <p:cNvCxnSpPr/>
            <p:nvPr>
              <p:custDataLst>
                <p:tags r:id="rId52"/>
              </p:custDataLst>
            </p:nvPr>
          </p:nvCxnSpPr>
          <p:spPr>
            <a:xfrm>
              <a:off x="6223927" y="4213390"/>
              <a:ext cx="1064287"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p:nvPr>
              <p:custDataLst>
                <p:tags r:id="rId53"/>
              </p:custDataLst>
            </p:nvPr>
          </p:nvCxnSpPr>
          <p:spPr>
            <a:xfrm>
              <a:off x="6756070" y="4213390"/>
              <a:ext cx="0" cy="479774"/>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sp>
        <p:nvSpPr>
          <p:cNvPr id="59" name="MH_Text_1"/>
          <p:cNvSpPr txBox="1">
            <a:spLocks noChangeArrowheads="1"/>
          </p:cNvSpPr>
          <p:nvPr>
            <p:custDataLst>
              <p:tags r:id="rId54"/>
            </p:custDataLst>
          </p:nvPr>
        </p:nvSpPr>
        <p:spPr bwMode="auto">
          <a:xfrm>
            <a:off x="6614908" y="4916240"/>
            <a:ext cx="1829021" cy="914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latinLnBrk="1">
              <a:lnSpc>
                <a:spcPct val="120000"/>
              </a:lnSpc>
              <a:defRPr/>
            </a:pPr>
            <a:r>
              <a:rPr lang="en-US" altLang="zh-CN" smtClean="0">
                <a:latin typeface="+mn-lt"/>
                <a:ea typeface="+mn-ea"/>
                <a:sym typeface="Arial" panose="020B0604020202020204" pitchFamily="34" charset="0"/>
              </a:rPr>
              <a:t>Lorem ipsum dolor sit am</a:t>
            </a:r>
            <a:endParaRPr lang="en-US" altLang="zh-CN" dirty="0">
              <a:latin typeface="+mn-lt"/>
              <a:ea typeface="+mn-ea"/>
              <a:sym typeface="Arial" panose="020B0604020202020204" pitchFamily="34" charset="0"/>
            </a:endParaRPr>
          </a:p>
        </p:txBody>
      </p:sp>
      <p:sp>
        <p:nvSpPr>
          <p:cNvPr id="3" name="文本框 2"/>
          <p:cNvSpPr txBox="1"/>
          <p:nvPr>
            <p:custDataLst>
              <p:tags r:id="rId55"/>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56"/>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cstate="email"/>
          <a:stretch>
            <a:fillRect/>
          </a:stretch>
        </p:blipFill>
        <p:spPr>
          <a:xfrm>
            <a:off x="6797591" y="1941334"/>
            <a:ext cx="3284820" cy="2189881"/>
          </a:xfrm>
          <a:prstGeom prst="rect">
            <a:avLst/>
          </a:prstGeom>
        </p:spPr>
      </p:pic>
      <p:pic>
        <p:nvPicPr>
          <p:cNvPr id="4" name="图片 3"/>
          <p:cNvPicPr>
            <a:picLocks noChangeAspect="1"/>
          </p:cNvPicPr>
          <p:nvPr>
            <p:custDataLst>
              <p:tags r:id="rId3"/>
            </p:custDataLst>
          </p:nvPr>
        </p:nvPicPr>
        <p:blipFill>
          <a:blip r:embed="rId4" cstate="email"/>
          <a:stretch>
            <a:fillRect/>
          </a:stretch>
        </p:blipFill>
        <p:spPr>
          <a:xfrm>
            <a:off x="2171430" y="1941334"/>
            <a:ext cx="3284820" cy="2189881"/>
          </a:xfrm>
          <a:prstGeom prst="rect">
            <a:avLst/>
          </a:prstGeom>
        </p:spPr>
      </p:pic>
      <p:sp>
        <p:nvSpPr>
          <p:cNvPr id="6" name="矩形 5"/>
          <p:cNvSpPr/>
          <p:nvPr>
            <p:custDataLst>
              <p:tags r:id="rId5"/>
            </p:custDataLst>
          </p:nvPr>
        </p:nvSpPr>
        <p:spPr>
          <a:xfrm>
            <a:off x="2171429" y="4196958"/>
            <a:ext cx="3284821" cy="472955"/>
          </a:xfrm>
          <a:prstGeom prst="rect">
            <a:avLst/>
          </a:prstGeom>
          <a:solidFill>
            <a:schemeClr val="accent1"/>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 name="矩形 6"/>
          <p:cNvSpPr/>
          <p:nvPr>
            <p:custDataLst>
              <p:tags r:id="rId6"/>
            </p:custDataLst>
          </p:nvPr>
        </p:nvSpPr>
        <p:spPr>
          <a:xfrm>
            <a:off x="6797591" y="4196958"/>
            <a:ext cx="3284821" cy="47295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2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10" name="MH_Text_1"/>
          <p:cNvSpPr txBox="1">
            <a:spLocks noChangeArrowheads="1"/>
          </p:cNvSpPr>
          <p:nvPr>
            <p:custDataLst>
              <p:tags r:id="rId7"/>
            </p:custDataLst>
          </p:nvPr>
        </p:nvSpPr>
        <p:spPr bwMode="auto">
          <a:xfrm>
            <a:off x="2171430" y="4837386"/>
            <a:ext cx="7910982" cy="77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lnSpcReduction="10000"/>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lnSpc>
                <a:spcPct val="130000"/>
              </a:lnSpc>
              <a:defRPr/>
            </a:pPr>
            <a:r>
              <a:rPr lang="en-US" altLang="zh-CN" smtClean="0">
                <a:latin typeface="+mn-lt"/>
                <a:ea typeface="+mn-ea"/>
                <a:sym typeface="Arial" panose="020B0604020202020204" pitchFamily="34" charset="0"/>
              </a:rPr>
              <a:t>Lorem ipsum dolor sit amet, consectetur adipisicing elit, sed do eiusmod tempor incididunt ut labore</a:t>
            </a:r>
            <a:endParaRPr lang="en-US" altLang="zh-CN" dirty="0">
              <a:latin typeface="+mn-lt"/>
              <a:ea typeface="+mn-ea"/>
              <a:sym typeface="Arial" panose="020B0604020202020204" pitchFamily="34" charset="0"/>
            </a:endParaRPr>
          </a:p>
        </p:txBody>
      </p:sp>
      <p:sp>
        <p:nvSpPr>
          <p:cNvPr id="8" name="文本框 7"/>
          <p:cNvSpPr txBox="1"/>
          <p:nvPr>
            <p:custDataLst>
              <p:tags r:id="rId8"/>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9"/>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2" cstate="screen"/>
          <a:stretch>
            <a:fillRect/>
          </a:stretch>
        </p:blipFill>
        <p:spPr>
          <a:xfrm>
            <a:off x="0" y="846567"/>
            <a:ext cx="12193057" cy="3517697"/>
          </a:xfrm>
          <a:prstGeom prst="rect">
            <a:avLst/>
          </a:prstGeom>
        </p:spPr>
      </p:pic>
      <p:sp>
        <p:nvSpPr>
          <p:cNvPr id="4" name="任意多边形 3"/>
          <p:cNvSpPr/>
          <p:nvPr>
            <p:custDataLst>
              <p:tags r:id="rId3"/>
            </p:custDataLst>
          </p:nvPr>
        </p:nvSpPr>
        <p:spPr>
          <a:xfrm>
            <a:off x="8724454" y="851808"/>
            <a:ext cx="3476172" cy="3512456"/>
          </a:xfrm>
          <a:custGeom>
            <a:avLst/>
            <a:gdLst>
              <a:gd name="connsiteX0" fmla="*/ 0 w 3476172"/>
              <a:gd name="connsiteY0" fmla="*/ 0 h 3512456"/>
              <a:gd name="connsiteX1" fmla="*/ 1150373 w 3476172"/>
              <a:gd name="connsiteY1" fmla="*/ 0 h 3512456"/>
              <a:gd name="connsiteX2" fmla="*/ 3476172 w 3476172"/>
              <a:gd name="connsiteY2" fmla="*/ 2350075 h 3512456"/>
              <a:gd name="connsiteX3" fmla="*/ 3476172 w 3476172"/>
              <a:gd name="connsiteY3" fmla="*/ 3512456 h 3512456"/>
            </a:gdLst>
            <a:ahLst/>
            <a:cxnLst>
              <a:cxn ang="0">
                <a:pos x="connsiteX0" y="connsiteY0"/>
              </a:cxn>
              <a:cxn ang="0">
                <a:pos x="connsiteX1" y="connsiteY1"/>
              </a:cxn>
              <a:cxn ang="0">
                <a:pos x="connsiteX2" y="connsiteY2"/>
              </a:cxn>
              <a:cxn ang="0">
                <a:pos x="connsiteX3" y="connsiteY3"/>
              </a:cxn>
            </a:cxnLst>
            <a:rect l="l" t="t" r="r" b="b"/>
            <a:pathLst>
              <a:path w="3476172" h="3512456">
                <a:moveTo>
                  <a:pt x="0" y="0"/>
                </a:moveTo>
                <a:lnTo>
                  <a:pt x="1150373" y="0"/>
                </a:lnTo>
                <a:lnTo>
                  <a:pt x="3476172" y="2350075"/>
                </a:lnTo>
                <a:lnTo>
                  <a:pt x="3476172" y="351245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prstClr val="white"/>
              </a:solidFill>
            </a:endParaRPr>
          </a:p>
        </p:txBody>
      </p:sp>
      <p:grpSp>
        <p:nvGrpSpPr>
          <p:cNvPr id="5" name="组合 4"/>
          <p:cNvGrpSpPr/>
          <p:nvPr>
            <p:custDataLst>
              <p:tags r:id="rId4"/>
            </p:custDataLst>
          </p:nvPr>
        </p:nvGrpSpPr>
        <p:grpSpPr>
          <a:xfrm>
            <a:off x="10826595" y="846567"/>
            <a:ext cx="1266526" cy="1076751"/>
            <a:chOff x="10424478" y="914400"/>
            <a:chExt cx="1097968" cy="933450"/>
          </a:xfrm>
        </p:grpSpPr>
        <p:sp>
          <p:nvSpPr>
            <p:cNvPr id="6" name="椭圆 5"/>
            <p:cNvSpPr/>
            <p:nvPr>
              <p:custDataLst>
                <p:tags r:id="rId5"/>
              </p:custDataLst>
            </p:nvPr>
          </p:nvSpPr>
          <p:spPr>
            <a:xfrm>
              <a:off x="10506737" y="914400"/>
              <a:ext cx="933450" cy="93345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200">
                <a:solidFill>
                  <a:srgbClr val="2B7EDA"/>
                </a:solidFill>
              </a:endParaRPr>
            </a:p>
          </p:txBody>
        </p:sp>
        <p:sp>
          <p:nvSpPr>
            <p:cNvPr id="7" name="文本框 6"/>
            <p:cNvSpPr txBox="1"/>
            <p:nvPr>
              <p:custDataLst>
                <p:tags r:id="rId6"/>
              </p:custDataLst>
            </p:nvPr>
          </p:nvSpPr>
          <p:spPr>
            <a:xfrm>
              <a:off x="10424478" y="1205426"/>
              <a:ext cx="1097968" cy="343506"/>
            </a:xfrm>
            <a:prstGeom prst="rect">
              <a:avLst/>
            </a:prstGeom>
            <a:noFill/>
            <a:ln>
              <a:noFill/>
            </a:ln>
          </p:spPr>
          <p:txBody>
            <a:bodyPr wrap="square" rtlCol="0">
              <a:spAutoFit/>
            </a:bodyPr>
            <a:lstStyle/>
            <a:p>
              <a:pPr algn="ctr"/>
              <a:r>
                <a:rPr lang="en-US" altLang="zh-CN" sz="2000" b="1" smtClean="0">
                  <a:solidFill>
                    <a:schemeClr val="accent3"/>
                  </a:solidFill>
                </a:rPr>
                <a:t>LOGO</a:t>
              </a:r>
              <a:endParaRPr lang="en-US" altLang="zh-CN" sz="2000" b="1" smtClean="0">
                <a:solidFill>
                  <a:schemeClr val="accent3"/>
                </a:solidFill>
              </a:endParaRPr>
            </a:p>
          </p:txBody>
        </p:sp>
      </p:grpSp>
      <p:sp>
        <p:nvSpPr>
          <p:cNvPr id="8" name="矩形 7"/>
          <p:cNvSpPr/>
          <p:nvPr>
            <p:custDataLst>
              <p:tags r:id="rId7"/>
            </p:custDataLst>
          </p:nvPr>
        </p:nvSpPr>
        <p:spPr>
          <a:xfrm>
            <a:off x="1589367" y="4694727"/>
            <a:ext cx="87292" cy="40011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solidFill>
                <a:srgbClr val="92D050"/>
              </a:solidFill>
            </a:endParaRPr>
          </a:p>
        </p:txBody>
      </p:sp>
      <p:sp>
        <p:nvSpPr>
          <p:cNvPr id="9" name="文本框 8"/>
          <p:cNvSpPr txBox="1"/>
          <p:nvPr>
            <p:custDataLst>
              <p:tags r:id="rId8"/>
            </p:custDataLst>
          </p:nvPr>
        </p:nvSpPr>
        <p:spPr>
          <a:xfrm>
            <a:off x="1676659" y="4694727"/>
            <a:ext cx="8838682" cy="400110"/>
          </a:xfrm>
          <a:prstGeom prst="rect">
            <a:avLst/>
          </a:prstGeom>
          <a:noFill/>
        </p:spPr>
        <p:txBody>
          <a:bodyPr wrap="square" rtlCol="0">
            <a:normAutofit/>
          </a:bodyPr>
          <a:lstStyle/>
          <a:p>
            <a:r>
              <a:rPr lang="en-US" altLang="zh-CN" sz="2000" b="1" smtClean="0">
                <a:solidFill>
                  <a:schemeClr val="accent1"/>
                </a:solidFill>
                <a:latin typeface="+mj-lt"/>
                <a:ea typeface="+mj-ea"/>
                <a:cs typeface="+mj-cs"/>
                <a:sym typeface="Arial" panose="020B0604020202020204" pitchFamily="34" charset="0"/>
              </a:rPr>
              <a:t>LOREM IPSUM DOLOR</a:t>
            </a:r>
            <a:endParaRPr lang="zh-CN" altLang="en-US" sz="2000" b="1" dirty="0">
              <a:solidFill>
                <a:schemeClr val="accent1"/>
              </a:solidFill>
              <a:latin typeface="+mj-lt"/>
              <a:ea typeface="+mj-ea"/>
              <a:cs typeface="+mj-cs"/>
              <a:sym typeface="Arial" panose="020B0604020202020204" pitchFamily="34" charset="0"/>
            </a:endParaRPr>
          </a:p>
        </p:txBody>
      </p:sp>
      <p:sp>
        <p:nvSpPr>
          <p:cNvPr id="10" name="矩形 9"/>
          <p:cNvSpPr/>
          <p:nvPr>
            <p:custDataLst>
              <p:tags r:id="rId9"/>
            </p:custDataLst>
          </p:nvPr>
        </p:nvSpPr>
        <p:spPr>
          <a:xfrm>
            <a:off x="1676659" y="5094838"/>
            <a:ext cx="8838682" cy="1172629"/>
          </a:xfrm>
          <a:prstGeom prst="rect">
            <a:avLst/>
          </a:prstGeom>
        </p:spPr>
        <p:txBody>
          <a:bodyPr wrap="square">
            <a:normAutofit/>
          </a:bodyPr>
          <a:lstStyle/>
          <a:p>
            <a:pPr>
              <a:lnSpc>
                <a:spcPct val="130000"/>
              </a:lnSpc>
            </a:pPr>
            <a:r>
              <a:rPr lang="en-US" altLang="zh-CN" smtClean="0"/>
              <a:t>Lorem ipsum dolor sit amet, consectetur adipisicing elit, sed do eiusmod tempor incididunt ut labore et dolore magna aliqua. Ut enim ad minim veniam, quis nostrud exercitation ullamco laboris nisi ut aliquip ex ea commodo consequat.</a:t>
            </a:r>
            <a:endParaRPr lang="zh-CN" altLang="en-US" dirty="0"/>
          </a:p>
        </p:txBody>
      </p:sp>
    </p:spTree>
    <p:custDataLst>
      <p:tags r:id="rId10"/>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custDataLst>
              <p:tags r:id="rId1"/>
            </p:custDataLst>
          </p:nvPr>
        </p:nvSpPr>
        <p:spPr>
          <a:xfrm>
            <a:off x="0" y="2013269"/>
            <a:ext cx="8723086" cy="26270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 name="矩形 12"/>
          <p:cNvSpPr/>
          <p:nvPr>
            <p:custDataLst>
              <p:tags r:id="rId2"/>
            </p:custDataLst>
          </p:nvPr>
        </p:nvSpPr>
        <p:spPr>
          <a:xfrm>
            <a:off x="4499429" y="4175897"/>
            <a:ext cx="7692571" cy="14369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14" name="矩形 13"/>
          <p:cNvSpPr/>
          <p:nvPr>
            <p:custDataLst>
              <p:tags r:id="rId3"/>
            </p:custDataLst>
          </p:nvPr>
        </p:nvSpPr>
        <p:spPr>
          <a:xfrm>
            <a:off x="4499429" y="4640354"/>
            <a:ext cx="217714" cy="566058"/>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Freeform 66"/>
          <p:cNvSpPr>
            <a:spLocks noEditPoints="1"/>
          </p:cNvSpPr>
          <p:nvPr>
            <p:custDataLst>
              <p:tags r:id="rId4"/>
            </p:custDataLst>
          </p:nvPr>
        </p:nvSpPr>
        <p:spPr bwMode="auto">
          <a:xfrm>
            <a:off x="150876" y="3091891"/>
            <a:ext cx="473075" cy="434975"/>
          </a:xfrm>
          <a:custGeom>
            <a:avLst/>
            <a:gdLst>
              <a:gd name="T0" fmla="*/ 96 w 192"/>
              <a:gd name="T1" fmla="*/ 0 h 176"/>
              <a:gd name="T2" fmla="*/ 0 w 192"/>
              <a:gd name="T3" fmla="*/ 88 h 176"/>
              <a:gd name="T4" fmla="*/ 15 w 192"/>
              <a:gd name="T5" fmla="*/ 135 h 176"/>
              <a:gd name="T6" fmla="*/ 0 w 192"/>
              <a:gd name="T7" fmla="*/ 170 h 176"/>
              <a:gd name="T8" fmla="*/ 1 w 192"/>
              <a:gd name="T9" fmla="*/ 175 h 176"/>
              <a:gd name="T10" fmla="*/ 4 w 192"/>
              <a:gd name="T11" fmla="*/ 176 h 176"/>
              <a:gd name="T12" fmla="*/ 6 w 192"/>
              <a:gd name="T13" fmla="*/ 176 h 176"/>
              <a:gd name="T14" fmla="*/ 42 w 192"/>
              <a:gd name="T15" fmla="*/ 161 h 176"/>
              <a:gd name="T16" fmla="*/ 96 w 192"/>
              <a:gd name="T17" fmla="*/ 176 h 176"/>
              <a:gd name="T18" fmla="*/ 192 w 192"/>
              <a:gd name="T19" fmla="*/ 88 h 176"/>
              <a:gd name="T20" fmla="*/ 96 w 192"/>
              <a:gd name="T21" fmla="*/ 0 h 176"/>
              <a:gd name="T22" fmla="*/ 92 w 192"/>
              <a:gd name="T23" fmla="*/ 92 h 176"/>
              <a:gd name="T24" fmla="*/ 48 w 192"/>
              <a:gd name="T25" fmla="*/ 136 h 176"/>
              <a:gd name="T26" fmla="*/ 44 w 192"/>
              <a:gd name="T27" fmla="*/ 132 h 176"/>
              <a:gd name="T28" fmla="*/ 44 w 192"/>
              <a:gd name="T29" fmla="*/ 120 h 176"/>
              <a:gd name="T30" fmla="*/ 48 w 192"/>
              <a:gd name="T31" fmla="*/ 116 h 176"/>
              <a:gd name="T32" fmla="*/ 69 w 192"/>
              <a:gd name="T33" fmla="*/ 96 h 176"/>
              <a:gd name="T34" fmla="*/ 48 w 192"/>
              <a:gd name="T35" fmla="*/ 96 h 176"/>
              <a:gd name="T36" fmla="*/ 44 w 192"/>
              <a:gd name="T37" fmla="*/ 92 h 176"/>
              <a:gd name="T38" fmla="*/ 44 w 192"/>
              <a:gd name="T39" fmla="*/ 52 h 176"/>
              <a:gd name="T40" fmla="*/ 48 w 192"/>
              <a:gd name="T41" fmla="*/ 48 h 176"/>
              <a:gd name="T42" fmla="*/ 88 w 192"/>
              <a:gd name="T43" fmla="*/ 48 h 176"/>
              <a:gd name="T44" fmla="*/ 92 w 192"/>
              <a:gd name="T45" fmla="*/ 52 h 176"/>
              <a:gd name="T46" fmla="*/ 92 w 192"/>
              <a:gd name="T47" fmla="*/ 92 h 176"/>
              <a:gd name="T48" fmla="*/ 148 w 192"/>
              <a:gd name="T49" fmla="*/ 92 h 176"/>
              <a:gd name="T50" fmla="*/ 104 w 192"/>
              <a:gd name="T51" fmla="*/ 136 h 176"/>
              <a:gd name="T52" fmla="*/ 100 w 192"/>
              <a:gd name="T53" fmla="*/ 132 h 176"/>
              <a:gd name="T54" fmla="*/ 100 w 192"/>
              <a:gd name="T55" fmla="*/ 120 h 176"/>
              <a:gd name="T56" fmla="*/ 104 w 192"/>
              <a:gd name="T57" fmla="*/ 116 h 176"/>
              <a:gd name="T58" fmla="*/ 125 w 192"/>
              <a:gd name="T59" fmla="*/ 96 h 176"/>
              <a:gd name="T60" fmla="*/ 104 w 192"/>
              <a:gd name="T61" fmla="*/ 96 h 176"/>
              <a:gd name="T62" fmla="*/ 100 w 192"/>
              <a:gd name="T63" fmla="*/ 92 h 176"/>
              <a:gd name="T64" fmla="*/ 100 w 192"/>
              <a:gd name="T65" fmla="*/ 52 h 176"/>
              <a:gd name="T66" fmla="*/ 104 w 192"/>
              <a:gd name="T67" fmla="*/ 48 h 176"/>
              <a:gd name="T68" fmla="*/ 144 w 192"/>
              <a:gd name="T69" fmla="*/ 48 h 176"/>
              <a:gd name="T70" fmla="*/ 148 w 192"/>
              <a:gd name="T71" fmla="*/ 52 h 176"/>
              <a:gd name="T72" fmla="*/ 148 w 192"/>
              <a:gd name="T73" fmla="*/ 9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2" h="176">
                <a:moveTo>
                  <a:pt x="96" y="0"/>
                </a:moveTo>
                <a:cubicBezTo>
                  <a:pt x="43" y="0"/>
                  <a:pt x="0" y="39"/>
                  <a:pt x="0" y="88"/>
                </a:cubicBezTo>
                <a:cubicBezTo>
                  <a:pt x="0" y="105"/>
                  <a:pt x="5" y="121"/>
                  <a:pt x="15" y="135"/>
                </a:cubicBezTo>
                <a:cubicBezTo>
                  <a:pt x="0" y="170"/>
                  <a:pt x="0" y="170"/>
                  <a:pt x="0" y="170"/>
                </a:cubicBezTo>
                <a:cubicBezTo>
                  <a:pt x="0" y="172"/>
                  <a:pt x="0" y="174"/>
                  <a:pt x="1" y="175"/>
                </a:cubicBezTo>
                <a:cubicBezTo>
                  <a:pt x="2" y="175"/>
                  <a:pt x="3" y="176"/>
                  <a:pt x="4" y="176"/>
                </a:cubicBezTo>
                <a:cubicBezTo>
                  <a:pt x="5" y="176"/>
                  <a:pt x="5" y="176"/>
                  <a:pt x="6" y="176"/>
                </a:cubicBezTo>
                <a:cubicBezTo>
                  <a:pt x="42" y="161"/>
                  <a:pt x="42" y="161"/>
                  <a:pt x="42" y="161"/>
                </a:cubicBezTo>
                <a:cubicBezTo>
                  <a:pt x="58" y="171"/>
                  <a:pt x="77" y="176"/>
                  <a:pt x="96" y="176"/>
                </a:cubicBezTo>
                <a:cubicBezTo>
                  <a:pt x="149" y="176"/>
                  <a:pt x="192" y="136"/>
                  <a:pt x="192" y="88"/>
                </a:cubicBezTo>
                <a:cubicBezTo>
                  <a:pt x="192" y="39"/>
                  <a:pt x="149" y="0"/>
                  <a:pt x="96" y="0"/>
                </a:cubicBezTo>
                <a:close/>
                <a:moveTo>
                  <a:pt x="92" y="92"/>
                </a:moveTo>
                <a:cubicBezTo>
                  <a:pt x="92" y="116"/>
                  <a:pt x="72" y="136"/>
                  <a:pt x="48" y="136"/>
                </a:cubicBezTo>
                <a:cubicBezTo>
                  <a:pt x="46" y="136"/>
                  <a:pt x="44" y="134"/>
                  <a:pt x="44" y="132"/>
                </a:cubicBezTo>
                <a:cubicBezTo>
                  <a:pt x="44" y="120"/>
                  <a:pt x="44" y="120"/>
                  <a:pt x="44" y="120"/>
                </a:cubicBezTo>
                <a:cubicBezTo>
                  <a:pt x="44" y="118"/>
                  <a:pt x="46" y="116"/>
                  <a:pt x="48" y="116"/>
                </a:cubicBezTo>
                <a:cubicBezTo>
                  <a:pt x="62" y="116"/>
                  <a:pt x="67" y="106"/>
                  <a:pt x="69" y="96"/>
                </a:cubicBezTo>
                <a:cubicBezTo>
                  <a:pt x="48" y="96"/>
                  <a:pt x="48" y="96"/>
                  <a:pt x="48" y="96"/>
                </a:cubicBezTo>
                <a:cubicBezTo>
                  <a:pt x="46" y="96"/>
                  <a:pt x="44" y="94"/>
                  <a:pt x="44" y="92"/>
                </a:cubicBezTo>
                <a:cubicBezTo>
                  <a:pt x="44" y="52"/>
                  <a:pt x="44" y="52"/>
                  <a:pt x="44" y="52"/>
                </a:cubicBezTo>
                <a:cubicBezTo>
                  <a:pt x="44" y="50"/>
                  <a:pt x="46" y="48"/>
                  <a:pt x="48" y="48"/>
                </a:cubicBezTo>
                <a:cubicBezTo>
                  <a:pt x="88" y="48"/>
                  <a:pt x="88" y="48"/>
                  <a:pt x="88" y="48"/>
                </a:cubicBezTo>
                <a:cubicBezTo>
                  <a:pt x="90" y="48"/>
                  <a:pt x="92" y="50"/>
                  <a:pt x="92" y="52"/>
                </a:cubicBezTo>
                <a:lnTo>
                  <a:pt x="92" y="92"/>
                </a:lnTo>
                <a:close/>
                <a:moveTo>
                  <a:pt x="148" y="92"/>
                </a:moveTo>
                <a:cubicBezTo>
                  <a:pt x="148" y="116"/>
                  <a:pt x="128" y="136"/>
                  <a:pt x="104" y="136"/>
                </a:cubicBezTo>
                <a:cubicBezTo>
                  <a:pt x="102" y="136"/>
                  <a:pt x="100" y="134"/>
                  <a:pt x="100" y="132"/>
                </a:cubicBezTo>
                <a:cubicBezTo>
                  <a:pt x="100" y="120"/>
                  <a:pt x="100" y="120"/>
                  <a:pt x="100" y="120"/>
                </a:cubicBezTo>
                <a:cubicBezTo>
                  <a:pt x="100" y="118"/>
                  <a:pt x="102" y="116"/>
                  <a:pt x="104" y="116"/>
                </a:cubicBezTo>
                <a:cubicBezTo>
                  <a:pt x="118" y="116"/>
                  <a:pt x="123" y="106"/>
                  <a:pt x="125" y="96"/>
                </a:cubicBezTo>
                <a:cubicBezTo>
                  <a:pt x="104" y="96"/>
                  <a:pt x="104" y="96"/>
                  <a:pt x="104" y="96"/>
                </a:cubicBezTo>
                <a:cubicBezTo>
                  <a:pt x="102" y="96"/>
                  <a:pt x="100" y="94"/>
                  <a:pt x="100" y="92"/>
                </a:cubicBezTo>
                <a:cubicBezTo>
                  <a:pt x="100" y="52"/>
                  <a:pt x="100" y="52"/>
                  <a:pt x="100" y="52"/>
                </a:cubicBezTo>
                <a:cubicBezTo>
                  <a:pt x="100" y="50"/>
                  <a:pt x="102" y="48"/>
                  <a:pt x="104" y="48"/>
                </a:cubicBezTo>
                <a:cubicBezTo>
                  <a:pt x="144" y="48"/>
                  <a:pt x="144" y="48"/>
                  <a:pt x="144" y="48"/>
                </a:cubicBezTo>
                <a:cubicBezTo>
                  <a:pt x="146" y="48"/>
                  <a:pt x="148" y="50"/>
                  <a:pt x="148" y="52"/>
                </a:cubicBezTo>
                <a:lnTo>
                  <a:pt x="148" y="92"/>
                </a:lnTo>
                <a:close/>
              </a:path>
            </a:pathLst>
          </a:custGeom>
          <a:solidFill>
            <a:srgbClr val="FFFFFF"/>
          </a:solidFill>
          <a:ln>
            <a:noFill/>
          </a:ln>
        </p:spPr>
        <p:txBody>
          <a:bodyPr lIns="80296" tIns="40148" rIns="80296" bIns="40148"/>
          <a:lstStyle/>
          <a:p>
            <a:pPr>
              <a:defRPr/>
            </a:pPr>
            <a:endParaRPr lang="zh-CN" altLang="en-US" sz="1580">
              <a:solidFill>
                <a:prstClr val="black"/>
              </a:solidFill>
            </a:endParaRPr>
          </a:p>
        </p:txBody>
      </p:sp>
      <p:cxnSp>
        <p:nvCxnSpPr>
          <p:cNvPr id="16" name="直接连接符 15"/>
          <p:cNvCxnSpPr/>
          <p:nvPr>
            <p:custDataLst>
              <p:tags r:id="rId5"/>
            </p:custDataLst>
          </p:nvPr>
        </p:nvCxnSpPr>
        <p:spPr>
          <a:xfrm>
            <a:off x="3886383" y="2683776"/>
            <a:ext cx="14514" cy="1286069"/>
          </a:xfrm>
          <a:prstGeom prst="line">
            <a:avLst/>
          </a:prstGeom>
          <a:ln w="3175">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17" name="组合 16"/>
          <p:cNvGrpSpPr/>
          <p:nvPr>
            <p:custDataLst>
              <p:tags r:id="rId6"/>
            </p:custDataLst>
          </p:nvPr>
        </p:nvGrpSpPr>
        <p:grpSpPr>
          <a:xfrm>
            <a:off x="7099041" y="1880083"/>
            <a:ext cx="2493345" cy="2493345"/>
            <a:chOff x="7099041" y="1742060"/>
            <a:chExt cx="2493345" cy="2493345"/>
          </a:xfrm>
        </p:grpSpPr>
        <p:grpSp>
          <p:nvGrpSpPr>
            <p:cNvPr id="22" name="组合 21"/>
            <p:cNvGrpSpPr/>
            <p:nvPr/>
          </p:nvGrpSpPr>
          <p:grpSpPr>
            <a:xfrm>
              <a:off x="7099041" y="1742060"/>
              <a:ext cx="2493345" cy="2493345"/>
              <a:chOff x="7099041" y="1579500"/>
              <a:chExt cx="2493345" cy="2493345"/>
            </a:xfrm>
          </p:grpSpPr>
          <p:pic>
            <p:nvPicPr>
              <p:cNvPr id="24" name="图片 23"/>
              <p:cNvPicPr>
                <a:picLocks noChangeAspect="1"/>
              </p:cNvPicPr>
              <p:nvPr>
                <p:custDataLst>
                  <p:tags r:id="rId7"/>
                </p:custDataLst>
              </p:nvPr>
            </p:nvPicPr>
            <p:blipFill>
              <a:blip r:embed="rId8" cstate="email"/>
              <a:stretch>
                <a:fillRect/>
              </a:stretch>
            </p:blipFill>
            <p:spPr>
              <a:xfrm>
                <a:off x="7099041" y="1579500"/>
                <a:ext cx="2493345" cy="2493345"/>
              </a:xfrm>
              <a:prstGeom prst="rect">
                <a:avLst/>
              </a:prstGeom>
              <a:effectLst>
                <a:outerShdw blurRad="76200" dir="13500000" sy="23000" kx="1200000" algn="br" rotWithShape="0">
                  <a:prstClr val="black">
                    <a:alpha val="20000"/>
                  </a:prstClr>
                </a:outerShdw>
              </a:effectLst>
            </p:spPr>
          </p:pic>
          <p:sp>
            <p:nvSpPr>
              <p:cNvPr id="25" name="矩形 6"/>
              <p:cNvSpPr/>
              <p:nvPr>
                <p:custDataLst>
                  <p:tags r:id="rId9"/>
                </p:custDataLst>
              </p:nvPr>
            </p:nvSpPr>
            <p:spPr>
              <a:xfrm>
                <a:off x="7334250" y="1817370"/>
                <a:ext cx="1931670" cy="1569720"/>
              </a:xfrm>
              <a:custGeom>
                <a:avLst/>
                <a:gdLst>
                  <a:gd name="connsiteX0" fmla="*/ 0 w 1314450"/>
                  <a:gd name="connsiteY0" fmla="*/ 0 h 830580"/>
                  <a:gd name="connsiteX1" fmla="*/ 1314450 w 1314450"/>
                  <a:gd name="connsiteY1" fmla="*/ 0 h 830580"/>
                  <a:gd name="connsiteX2" fmla="*/ 1314450 w 1314450"/>
                  <a:gd name="connsiteY2" fmla="*/ 830580 h 830580"/>
                  <a:gd name="connsiteX3" fmla="*/ 0 w 1314450"/>
                  <a:gd name="connsiteY3" fmla="*/ 830580 h 830580"/>
                  <a:gd name="connsiteX4" fmla="*/ 0 w 1314450"/>
                  <a:gd name="connsiteY4" fmla="*/ 0 h 830580"/>
                  <a:gd name="connsiteX0-1" fmla="*/ 114300 w 1428750"/>
                  <a:gd name="connsiteY0-2" fmla="*/ 0 h 1089660"/>
                  <a:gd name="connsiteX1-3" fmla="*/ 1428750 w 1428750"/>
                  <a:gd name="connsiteY1-4" fmla="*/ 0 h 1089660"/>
                  <a:gd name="connsiteX2-5" fmla="*/ 1428750 w 1428750"/>
                  <a:gd name="connsiteY2-6" fmla="*/ 830580 h 1089660"/>
                  <a:gd name="connsiteX3-7" fmla="*/ 0 w 1428750"/>
                  <a:gd name="connsiteY3-8" fmla="*/ 1089660 h 1089660"/>
                  <a:gd name="connsiteX4-9" fmla="*/ 114300 w 1428750"/>
                  <a:gd name="connsiteY4-10" fmla="*/ 0 h 1089660"/>
                  <a:gd name="connsiteX0-11" fmla="*/ 57150 w 1428750"/>
                  <a:gd name="connsiteY0-12" fmla="*/ 0 h 1112520"/>
                  <a:gd name="connsiteX1-13" fmla="*/ 1428750 w 1428750"/>
                  <a:gd name="connsiteY1-14" fmla="*/ 22860 h 1112520"/>
                  <a:gd name="connsiteX2-15" fmla="*/ 1428750 w 1428750"/>
                  <a:gd name="connsiteY2-16" fmla="*/ 853440 h 1112520"/>
                  <a:gd name="connsiteX3-17" fmla="*/ 0 w 1428750"/>
                  <a:gd name="connsiteY3-18" fmla="*/ 1112520 h 1112520"/>
                  <a:gd name="connsiteX4-19" fmla="*/ 57150 w 1428750"/>
                  <a:gd name="connsiteY4-20" fmla="*/ 0 h 1112520"/>
                  <a:gd name="connsiteX0-21" fmla="*/ 57150 w 1931670"/>
                  <a:gd name="connsiteY0-22" fmla="*/ 316230 h 1428750"/>
                  <a:gd name="connsiteX1-23" fmla="*/ 1931670 w 1931670"/>
                  <a:gd name="connsiteY1-24" fmla="*/ 0 h 1428750"/>
                  <a:gd name="connsiteX2-25" fmla="*/ 1428750 w 1931670"/>
                  <a:gd name="connsiteY2-26" fmla="*/ 1169670 h 1428750"/>
                  <a:gd name="connsiteX3-27" fmla="*/ 0 w 1931670"/>
                  <a:gd name="connsiteY3-28" fmla="*/ 1428750 h 1428750"/>
                  <a:gd name="connsiteX4-29" fmla="*/ 57150 w 1931670"/>
                  <a:gd name="connsiteY4-30" fmla="*/ 316230 h 1428750"/>
                  <a:gd name="connsiteX0-31" fmla="*/ 57150 w 1931670"/>
                  <a:gd name="connsiteY0-32" fmla="*/ 316230 h 1569720"/>
                  <a:gd name="connsiteX1-33" fmla="*/ 1931670 w 1931670"/>
                  <a:gd name="connsiteY1-34" fmla="*/ 0 h 1569720"/>
                  <a:gd name="connsiteX2-35" fmla="*/ 1840230 w 1931670"/>
                  <a:gd name="connsiteY2-36" fmla="*/ 1569720 h 1569720"/>
                  <a:gd name="connsiteX3-37" fmla="*/ 0 w 1931670"/>
                  <a:gd name="connsiteY3-38" fmla="*/ 1428750 h 1569720"/>
                  <a:gd name="connsiteX4-39" fmla="*/ 57150 w 1931670"/>
                  <a:gd name="connsiteY4-40" fmla="*/ 316230 h 1569720"/>
                </a:gdLst>
                <a:ahLst/>
                <a:cxnLst>
                  <a:cxn ang="0">
                    <a:pos x="connsiteX0-31" y="connsiteY0-32"/>
                  </a:cxn>
                  <a:cxn ang="0">
                    <a:pos x="connsiteX1-33" y="connsiteY1-34"/>
                  </a:cxn>
                  <a:cxn ang="0">
                    <a:pos x="connsiteX2-35" y="connsiteY2-36"/>
                  </a:cxn>
                  <a:cxn ang="0">
                    <a:pos x="connsiteX3-37" y="connsiteY3-38"/>
                  </a:cxn>
                  <a:cxn ang="0">
                    <a:pos x="connsiteX4-39" y="connsiteY4-40"/>
                  </a:cxn>
                </a:cxnLst>
                <a:rect l="l" t="t" r="r" b="b"/>
                <a:pathLst>
                  <a:path w="1931670" h="1569720">
                    <a:moveTo>
                      <a:pt x="57150" y="316230"/>
                    </a:moveTo>
                    <a:lnTo>
                      <a:pt x="1931670" y="0"/>
                    </a:lnTo>
                    <a:lnTo>
                      <a:pt x="1840230" y="1569720"/>
                    </a:lnTo>
                    <a:lnTo>
                      <a:pt x="0" y="1428750"/>
                    </a:lnTo>
                    <a:lnTo>
                      <a:pt x="57150" y="316230"/>
                    </a:ln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3" name="Freeform 23"/>
            <p:cNvSpPr>
              <a:spLocks noEditPoints="1"/>
            </p:cNvSpPr>
            <p:nvPr>
              <p:custDataLst>
                <p:tags r:id="rId10"/>
              </p:custDataLst>
            </p:nvPr>
          </p:nvSpPr>
          <p:spPr bwMode="auto">
            <a:xfrm>
              <a:off x="8070098" y="2499741"/>
              <a:ext cx="399014" cy="568439"/>
            </a:xfrm>
            <a:custGeom>
              <a:avLst/>
              <a:gdLst>
                <a:gd name="T0" fmla="*/ 160 w 176"/>
                <a:gd name="T1" fmla="*/ 130 h 194"/>
                <a:gd name="T2" fmla="*/ 176 w 176"/>
                <a:gd name="T3" fmla="*/ 114 h 194"/>
                <a:gd name="T4" fmla="*/ 160 w 176"/>
                <a:gd name="T5" fmla="*/ 98 h 194"/>
                <a:gd name="T6" fmla="*/ 152 w 176"/>
                <a:gd name="T7" fmla="*/ 100 h 194"/>
                <a:gd name="T8" fmla="*/ 90 w 176"/>
                <a:gd name="T9" fmla="*/ 34 h 194"/>
                <a:gd name="T10" fmla="*/ 91 w 176"/>
                <a:gd name="T11" fmla="*/ 32 h 194"/>
                <a:gd name="T12" fmla="*/ 91 w 176"/>
                <a:gd name="T13" fmla="*/ 7 h 194"/>
                <a:gd name="T14" fmla="*/ 66 w 176"/>
                <a:gd name="T15" fmla="*/ 7 h 194"/>
                <a:gd name="T16" fmla="*/ 51 w 176"/>
                <a:gd name="T17" fmla="*/ 21 h 194"/>
                <a:gd name="T18" fmla="*/ 34 w 176"/>
                <a:gd name="T19" fmla="*/ 18 h 194"/>
                <a:gd name="T20" fmla="*/ 1 w 176"/>
                <a:gd name="T21" fmla="*/ 31 h 194"/>
                <a:gd name="T22" fmla="*/ 1 w 176"/>
                <a:gd name="T23" fmla="*/ 37 h 194"/>
                <a:gd name="T24" fmla="*/ 61 w 176"/>
                <a:gd name="T25" fmla="*/ 97 h 194"/>
                <a:gd name="T26" fmla="*/ 64 w 176"/>
                <a:gd name="T27" fmla="*/ 98 h 194"/>
                <a:gd name="T28" fmla="*/ 67 w 176"/>
                <a:gd name="T29" fmla="*/ 97 h 194"/>
                <a:gd name="T30" fmla="*/ 77 w 176"/>
                <a:gd name="T31" fmla="*/ 47 h 194"/>
                <a:gd name="T32" fmla="*/ 84 w 176"/>
                <a:gd name="T33" fmla="*/ 39 h 194"/>
                <a:gd name="T34" fmla="*/ 146 w 176"/>
                <a:gd name="T35" fmla="*/ 106 h 194"/>
                <a:gd name="T36" fmla="*/ 144 w 176"/>
                <a:gd name="T37" fmla="*/ 114 h 194"/>
                <a:gd name="T38" fmla="*/ 146 w 176"/>
                <a:gd name="T39" fmla="*/ 122 h 194"/>
                <a:gd name="T40" fmla="*/ 126 w 176"/>
                <a:gd name="T41" fmla="*/ 142 h 194"/>
                <a:gd name="T42" fmla="*/ 112 w 176"/>
                <a:gd name="T43" fmla="*/ 138 h 194"/>
                <a:gd name="T44" fmla="*/ 88 w 176"/>
                <a:gd name="T45" fmla="*/ 162 h 194"/>
                <a:gd name="T46" fmla="*/ 52 w 176"/>
                <a:gd name="T47" fmla="*/ 162 h 194"/>
                <a:gd name="T48" fmla="*/ 32 w 176"/>
                <a:gd name="T49" fmla="*/ 182 h 194"/>
                <a:gd name="T50" fmla="*/ 32 w 176"/>
                <a:gd name="T51" fmla="*/ 190 h 194"/>
                <a:gd name="T52" fmla="*/ 36 w 176"/>
                <a:gd name="T53" fmla="*/ 194 h 194"/>
                <a:gd name="T54" fmla="*/ 156 w 176"/>
                <a:gd name="T55" fmla="*/ 194 h 194"/>
                <a:gd name="T56" fmla="*/ 160 w 176"/>
                <a:gd name="T57" fmla="*/ 190 h 194"/>
                <a:gd name="T58" fmla="*/ 160 w 176"/>
                <a:gd name="T59" fmla="*/ 182 h 194"/>
                <a:gd name="T60" fmla="*/ 140 w 176"/>
                <a:gd name="T61" fmla="*/ 162 h 194"/>
                <a:gd name="T62" fmla="*/ 136 w 176"/>
                <a:gd name="T63" fmla="*/ 162 h 194"/>
                <a:gd name="T64" fmla="*/ 132 w 176"/>
                <a:gd name="T65" fmla="*/ 148 h 194"/>
                <a:gd name="T66" fmla="*/ 152 w 176"/>
                <a:gd name="T67" fmla="*/ 128 h 194"/>
                <a:gd name="T68" fmla="*/ 160 w 176"/>
                <a:gd name="T69" fmla="*/ 130 h 194"/>
                <a:gd name="T70" fmla="*/ 55 w 176"/>
                <a:gd name="T71" fmla="*/ 48 h 194"/>
                <a:gd name="T72" fmla="*/ 52 w 176"/>
                <a:gd name="T73" fmla="*/ 50 h 194"/>
                <a:gd name="T74" fmla="*/ 50 w 176"/>
                <a:gd name="T75" fmla="*/ 48 h 194"/>
                <a:gd name="T76" fmla="*/ 31 w 176"/>
                <a:gd name="T77" fmla="*/ 42 h 194"/>
                <a:gd name="T78" fmla="*/ 27 w 176"/>
                <a:gd name="T79" fmla="*/ 39 h 194"/>
                <a:gd name="T80" fmla="*/ 30 w 176"/>
                <a:gd name="T81" fmla="*/ 34 h 194"/>
                <a:gd name="T82" fmla="*/ 34 w 176"/>
                <a:gd name="T83" fmla="*/ 34 h 194"/>
                <a:gd name="T84" fmla="*/ 55 w 176"/>
                <a:gd name="T85" fmla="*/ 43 h 194"/>
                <a:gd name="T86" fmla="*/ 55 w 176"/>
                <a:gd name="T87" fmla="*/ 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76" h="194">
                  <a:moveTo>
                    <a:pt x="160" y="130"/>
                  </a:moveTo>
                  <a:cubicBezTo>
                    <a:pt x="169" y="130"/>
                    <a:pt x="176" y="123"/>
                    <a:pt x="176" y="114"/>
                  </a:cubicBezTo>
                  <a:cubicBezTo>
                    <a:pt x="176" y="105"/>
                    <a:pt x="169" y="98"/>
                    <a:pt x="160" y="98"/>
                  </a:cubicBezTo>
                  <a:cubicBezTo>
                    <a:pt x="157" y="98"/>
                    <a:pt x="155" y="99"/>
                    <a:pt x="152" y="100"/>
                  </a:cubicBezTo>
                  <a:cubicBezTo>
                    <a:pt x="90" y="34"/>
                    <a:pt x="90" y="34"/>
                    <a:pt x="90" y="34"/>
                  </a:cubicBezTo>
                  <a:cubicBezTo>
                    <a:pt x="91" y="32"/>
                    <a:pt x="91" y="32"/>
                    <a:pt x="91" y="32"/>
                  </a:cubicBezTo>
                  <a:cubicBezTo>
                    <a:pt x="98" y="25"/>
                    <a:pt x="98" y="14"/>
                    <a:pt x="91" y="7"/>
                  </a:cubicBezTo>
                  <a:cubicBezTo>
                    <a:pt x="84" y="0"/>
                    <a:pt x="73" y="0"/>
                    <a:pt x="66" y="7"/>
                  </a:cubicBezTo>
                  <a:cubicBezTo>
                    <a:pt x="51" y="21"/>
                    <a:pt x="51" y="21"/>
                    <a:pt x="51" y="21"/>
                  </a:cubicBezTo>
                  <a:cubicBezTo>
                    <a:pt x="46" y="19"/>
                    <a:pt x="40" y="18"/>
                    <a:pt x="34" y="18"/>
                  </a:cubicBezTo>
                  <a:cubicBezTo>
                    <a:pt x="22" y="18"/>
                    <a:pt x="10" y="23"/>
                    <a:pt x="1" y="31"/>
                  </a:cubicBezTo>
                  <a:cubicBezTo>
                    <a:pt x="0" y="33"/>
                    <a:pt x="0" y="35"/>
                    <a:pt x="1" y="37"/>
                  </a:cubicBezTo>
                  <a:cubicBezTo>
                    <a:pt x="61" y="97"/>
                    <a:pt x="61" y="97"/>
                    <a:pt x="61" y="97"/>
                  </a:cubicBezTo>
                  <a:cubicBezTo>
                    <a:pt x="62" y="97"/>
                    <a:pt x="63" y="98"/>
                    <a:pt x="64" y="98"/>
                  </a:cubicBezTo>
                  <a:cubicBezTo>
                    <a:pt x="65" y="98"/>
                    <a:pt x="66" y="97"/>
                    <a:pt x="67" y="97"/>
                  </a:cubicBezTo>
                  <a:cubicBezTo>
                    <a:pt x="80" y="83"/>
                    <a:pt x="84" y="63"/>
                    <a:pt x="77" y="47"/>
                  </a:cubicBezTo>
                  <a:cubicBezTo>
                    <a:pt x="84" y="39"/>
                    <a:pt x="84" y="39"/>
                    <a:pt x="84" y="39"/>
                  </a:cubicBezTo>
                  <a:cubicBezTo>
                    <a:pt x="146" y="106"/>
                    <a:pt x="146" y="106"/>
                    <a:pt x="146" y="106"/>
                  </a:cubicBezTo>
                  <a:cubicBezTo>
                    <a:pt x="145" y="108"/>
                    <a:pt x="144" y="111"/>
                    <a:pt x="144" y="114"/>
                  </a:cubicBezTo>
                  <a:cubicBezTo>
                    <a:pt x="144" y="117"/>
                    <a:pt x="145" y="120"/>
                    <a:pt x="146" y="122"/>
                  </a:cubicBezTo>
                  <a:cubicBezTo>
                    <a:pt x="126" y="142"/>
                    <a:pt x="126" y="142"/>
                    <a:pt x="126" y="142"/>
                  </a:cubicBezTo>
                  <a:cubicBezTo>
                    <a:pt x="122" y="140"/>
                    <a:pt x="117" y="138"/>
                    <a:pt x="112" y="138"/>
                  </a:cubicBezTo>
                  <a:cubicBezTo>
                    <a:pt x="99" y="138"/>
                    <a:pt x="88" y="149"/>
                    <a:pt x="88" y="162"/>
                  </a:cubicBezTo>
                  <a:cubicBezTo>
                    <a:pt x="52" y="162"/>
                    <a:pt x="52" y="162"/>
                    <a:pt x="52" y="162"/>
                  </a:cubicBezTo>
                  <a:cubicBezTo>
                    <a:pt x="41" y="162"/>
                    <a:pt x="32" y="171"/>
                    <a:pt x="32" y="182"/>
                  </a:cubicBezTo>
                  <a:cubicBezTo>
                    <a:pt x="32" y="190"/>
                    <a:pt x="32" y="190"/>
                    <a:pt x="32" y="190"/>
                  </a:cubicBezTo>
                  <a:cubicBezTo>
                    <a:pt x="32" y="192"/>
                    <a:pt x="34" y="194"/>
                    <a:pt x="36" y="194"/>
                  </a:cubicBezTo>
                  <a:cubicBezTo>
                    <a:pt x="156" y="194"/>
                    <a:pt x="156" y="194"/>
                    <a:pt x="156" y="194"/>
                  </a:cubicBezTo>
                  <a:cubicBezTo>
                    <a:pt x="158" y="194"/>
                    <a:pt x="160" y="192"/>
                    <a:pt x="160" y="190"/>
                  </a:cubicBezTo>
                  <a:cubicBezTo>
                    <a:pt x="160" y="182"/>
                    <a:pt x="160" y="182"/>
                    <a:pt x="160" y="182"/>
                  </a:cubicBezTo>
                  <a:cubicBezTo>
                    <a:pt x="160" y="171"/>
                    <a:pt x="151" y="162"/>
                    <a:pt x="140" y="162"/>
                  </a:cubicBezTo>
                  <a:cubicBezTo>
                    <a:pt x="136" y="162"/>
                    <a:pt x="136" y="162"/>
                    <a:pt x="136" y="162"/>
                  </a:cubicBezTo>
                  <a:cubicBezTo>
                    <a:pt x="136" y="157"/>
                    <a:pt x="134" y="152"/>
                    <a:pt x="132" y="148"/>
                  </a:cubicBezTo>
                  <a:cubicBezTo>
                    <a:pt x="152" y="128"/>
                    <a:pt x="152" y="128"/>
                    <a:pt x="152" y="128"/>
                  </a:cubicBezTo>
                  <a:cubicBezTo>
                    <a:pt x="154" y="129"/>
                    <a:pt x="157" y="130"/>
                    <a:pt x="160" y="130"/>
                  </a:cubicBezTo>
                  <a:close/>
                  <a:moveTo>
                    <a:pt x="55" y="48"/>
                  </a:moveTo>
                  <a:cubicBezTo>
                    <a:pt x="55" y="49"/>
                    <a:pt x="53" y="50"/>
                    <a:pt x="52" y="50"/>
                  </a:cubicBezTo>
                  <a:cubicBezTo>
                    <a:pt x="51" y="50"/>
                    <a:pt x="50" y="49"/>
                    <a:pt x="50" y="48"/>
                  </a:cubicBezTo>
                  <a:cubicBezTo>
                    <a:pt x="45" y="43"/>
                    <a:pt x="38" y="41"/>
                    <a:pt x="31" y="42"/>
                  </a:cubicBezTo>
                  <a:cubicBezTo>
                    <a:pt x="29" y="42"/>
                    <a:pt x="27" y="41"/>
                    <a:pt x="27" y="39"/>
                  </a:cubicBezTo>
                  <a:cubicBezTo>
                    <a:pt x="26" y="36"/>
                    <a:pt x="28" y="34"/>
                    <a:pt x="30" y="34"/>
                  </a:cubicBezTo>
                  <a:cubicBezTo>
                    <a:pt x="31" y="34"/>
                    <a:pt x="33" y="34"/>
                    <a:pt x="34" y="34"/>
                  </a:cubicBezTo>
                  <a:cubicBezTo>
                    <a:pt x="42" y="34"/>
                    <a:pt x="50" y="37"/>
                    <a:pt x="55" y="43"/>
                  </a:cubicBezTo>
                  <a:cubicBezTo>
                    <a:pt x="57" y="44"/>
                    <a:pt x="57" y="47"/>
                    <a:pt x="55" y="48"/>
                  </a:cubicBezTo>
                  <a:close/>
                </a:path>
              </a:pathLst>
            </a:custGeom>
            <a:solidFill>
              <a:srgbClr val="FFFFFF"/>
            </a:solidFill>
            <a:ln>
              <a:noFill/>
            </a:ln>
          </p:spPr>
          <p:txBody>
            <a:bodyPr lIns="80296" tIns="40148" rIns="80296" bIns="40148"/>
            <a:lstStyle/>
            <a:p>
              <a:pPr>
                <a:defRPr/>
              </a:pPr>
              <a:endParaRPr lang="zh-CN" altLang="en-US" sz="1580">
                <a:solidFill>
                  <a:prstClr val="black"/>
                </a:solidFill>
              </a:endParaRPr>
            </a:p>
          </p:txBody>
        </p:sp>
      </p:grpSp>
      <p:sp>
        <p:nvSpPr>
          <p:cNvPr id="26" name="文本框 25"/>
          <p:cNvSpPr txBox="1"/>
          <p:nvPr>
            <p:custDataLst>
              <p:tags r:id="rId11"/>
            </p:custDataLst>
          </p:nvPr>
        </p:nvSpPr>
        <p:spPr>
          <a:xfrm>
            <a:off x="876030" y="3084521"/>
            <a:ext cx="3015414" cy="523220"/>
          </a:xfrm>
          <a:prstGeom prst="rect">
            <a:avLst/>
          </a:prstGeom>
          <a:noFill/>
        </p:spPr>
        <p:txBody>
          <a:bodyPr wrap="square" rtlCol="0" anchor="ctr">
            <a:normAutofit/>
          </a:bodyPr>
          <a:lstStyle/>
          <a:p>
            <a:r>
              <a:rPr lang="en-US" altLang="zh-CN" sz="2800" b="1" smtClean="0">
                <a:solidFill>
                  <a:srgbClr val="FFFFFF"/>
                </a:solidFill>
                <a:latin typeface="+mj-lt"/>
                <a:ea typeface="+mj-ea"/>
                <a:cs typeface="+mj-cs"/>
                <a:sym typeface="Arial" panose="020B0604020202020204" pitchFamily="34" charset="0"/>
              </a:rPr>
              <a:t>LOREM IPSUM </a:t>
            </a:r>
            <a:endParaRPr lang="zh-CN" altLang="en-US" sz="2800" b="1" dirty="0">
              <a:solidFill>
                <a:srgbClr val="FFFFFF"/>
              </a:solidFill>
              <a:latin typeface="+mj-lt"/>
              <a:ea typeface="+mj-ea"/>
              <a:cs typeface="+mj-cs"/>
              <a:sym typeface="Arial" panose="020B0604020202020204" pitchFamily="34" charset="0"/>
            </a:endParaRPr>
          </a:p>
        </p:txBody>
      </p:sp>
      <p:sp>
        <p:nvSpPr>
          <p:cNvPr id="27" name="MH_Text_1"/>
          <p:cNvSpPr txBox="1">
            <a:spLocks noChangeArrowheads="1"/>
          </p:cNvSpPr>
          <p:nvPr>
            <p:custDataLst>
              <p:tags r:id="rId12"/>
            </p:custDataLst>
          </p:nvPr>
        </p:nvSpPr>
        <p:spPr bwMode="auto">
          <a:xfrm>
            <a:off x="4066111" y="2637765"/>
            <a:ext cx="3134688" cy="1471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nSpc>
                <a:spcPct val="120000"/>
              </a:lnSpc>
              <a:defRPr/>
            </a:pPr>
            <a:r>
              <a:rPr lang="en-US" altLang="zh-CN" smtClean="0">
                <a:solidFill>
                  <a:srgbClr val="FFFFFF"/>
                </a:solidFill>
                <a:latin typeface="+mn-lt"/>
                <a:ea typeface="+mn-ea"/>
                <a:sym typeface="Arial" panose="020B0604020202020204" pitchFamily="34" charset="0"/>
              </a:rPr>
              <a:t>LOREM IPSUM DOLOR LOREM IPSUM DOLOR</a:t>
            </a:r>
            <a:endParaRPr lang="en-US" altLang="zh-CN" dirty="0">
              <a:solidFill>
                <a:srgbClr val="FFFFFF"/>
              </a:solidFill>
              <a:latin typeface="+mn-lt"/>
              <a:ea typeface="+mn-ea"/>
              <a:sym typeface="Arial" panose="020B0604020202020204" pitchFamily="34" charset="0"/>
            </a:endParaRPr>
          </a:p>
        </p:txBody>
      </p:sp>
      <p:sp>
        <p:nvSpPr>
          <p:cNvPr id="3" name="文本框 2"/>
          <p:cNvSpPr txBox="1"/>
          <p:nvPr>
            <p:custDataLst>
              <p:tags r:id="rId13"/>
            </p:custDataLst>
          </p:nvPr>
        </p:nvSpPr>
        <p:spPr>
          <a:xfrm>
            <a:off x="496992" y="332117"/>
            <a:ext cx="10856807" cy="487392"/>
          </a:xfrm>
          <a:prstGeom prst="rect">
            <a:avLst/>
          </a:prstGeom>
          <a:noFill/>
        </p:spPr>
        <p:txBody>
          <a:bodyPr vert="horz" lIns="91440" tIns="45720" rIns="91440" bIns="45720" rtlCol="0" anchor="ctr">
            <a:normAutofit fontScale="97500" lnSpcReduction="10000"/>
          </a:bodyPr>
          <a:lstStyle>
            <a:lvl1pPr>
              <a:spcBef>
                <a:spcPct val="0"/>
              </a:spcBef>
              <a:buNone/>
              <a:defRPr sz="2800" b="1">
                <a:solidFill>
                  <a:schemeClr val="bg1"/>
                </a:solidFill>
                <a:latin typeface="+mj-lt"/>
                <a:ea typeface="+mj-ea"/>
                <a:cs typeface="+mj-cs"/>
              </a:defRPr>
            </a:lvl1pPr>
          </a:lstStyle>
          <a:p>
            <a:r>
              <a:rPr lang="da-DK" altLang="zh-CN" smtClean="0"/>
              <a:t>LOREM IPSUM DOLOR LOREM </a:t>
            </a:r>
            <a:endParaRPr lang="zh-CN" altLang="en-US" dirty="0"/>
          </a:p>
        </p:txBody>
      </p:sp>
    </p:spTree>
    <p:custDataLst>
      <p:tags r:id="rId1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en-US" altLang="zh-CN" smtClean="0"/>
              <a:t>THANK YOU</a:t>
            </a:r>
            <a:endParaRPr lang="en-US" altLang="zh-CN" smtClean="0"/>
          </a:p>
        </p:txBody>
      </p:sp>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custDataLst>
              <p:tags r:id="rId1"/>
            </p:custDataLst>
          </p:nvPr>
        </p:nvSpPr>
        <p:spPr>
          <a:xfrm>
            <a:off x="838800" y="363600"/>
            <a:ext cx="10515600" cy="1324800"/>
          </a:xfrm>
          <a:prstGeom prst="rect">
            <a:avLst/>
          </a:prstGeom>
        </p:spPr>
        <p:txBody>
          <a:bodyPr anchor="ctr" anchorCtr="0">
            <a:normAutofit/>
          </a:bodyPr>
          <a:lstStyle>
            <a:defPPr>
              <a:defRPr lang="zh-CN"/>
            </a:defPPr>
            <a:lvl1pPr algn="ctr">
              <a:lnSpc>
                <a:spcPct val="90000"/>
              </a:lnSpc>
              <a:spcBef>
                <a:spcPct val="0"/>
              </a:spcBef>
              <a:buNone/>
              <a:defRPr sz="4400">
                <a:latin typeface="+mj-lt"/>
                <a:ea typeface="+mj-ea"/>
                <a:cs typeface="+mj-cs"/>
              </a:defRPr>
            </a:lvl1pPr>
          </a:lstStyle>
          <a:p>
            <a:pPr algn="l"/>
            <a:r>
              <a:rPr lang="zh-CN" altLang="en-US" dirty="0">
                <a:solidFill>
                  <a:schemeClr val="accent1"/>
                </a:solidFill>
              </a:rPr>
              <a:t>招聘项目简介</a:t>
            </a:r>
            <a:endParaRPr lang="zh-CN" altLang="en-US" dirty="0">
              <a:solidFill>
                <a:schemeClr val="accent1"/>
              </a:solidFill>
            </a:endParaRPr>
          </a:p>
        </p:txBody>
      </p:sp>
      <p:sp>
        <p:nvSpPr>
          <p:cNvPr id="3" name="文本框 2"/>
          <p:cNvSpPr txBox="1"/>
          <p:nvPr>
            <p:custDataLst>
              <p:tags r:id="rId2"/>
            </p:custDataLst>
          </p:nvPr>
        </p:nvSpPr>
        <p:spPr>
          <a:xfrm>
            <a:off x="838800" y="1825200"/>
            <a:ext cx="10515600" cy="4352400"/>
          </a:xfrm>
          <a:prstGeom prst="rect">
            <a:avLst/>
          </a:prstGeom>
        </p:spPr>
        <p:txBody>
          <a:bodyPr>
            <a:normAutofit fontScale="25000"/>
          </a:bodyPr>
          <a:lstStyle>
            <a:defPPr>
              <a:defRPr lang="zh-CN"/>
            </a:defPPr>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sz="7200" dirty="0"/>
              <a:t>本项目所设计的网站是一个招聘网站，</a:t>
            </a:r>
            <a:endParaRPr sz="7200" dirty="0"/>
          </a:p>
          <a:p>
            <a:r>
              <a:rPr sz="7200" dirty="0"/>
              <a:t>目的是为求职者与招聘公司之间建立</a:t>
            </a:r>
            <a:endParaRPr sz="7200" dirty="0"/>
          </a:p>
          <a:p>
            <a:r>
              <a:rPr sz="7200" dirty="0"/>
              <a:t>一座桥梁，</a:t>
            </a:r>
            <a:endParaRPr sz="7200" dirty="0"/>
          </a:p>
          <a:p>
            <a:r>
              <a:rPr sz="7200" dirty="0"/>
              <a:t>为求职者提供丰富的、</a:t>
            </a:r>
            <a:endParaRPr sz="7200" dirty="0"/>
          </a:p>
          <a:p>
            <a:r>
              <a:rPr sz="7200" dirty="0"/>
              <a:t>快速的招聘信息和各个公司的信息，</a:t>
            </a:r>
            <a:endParaRPr sz="7200" dirty="0"/>
          </a:p>
          <a:p>
            <a:r>
              <a:rPr sz="7200" dirty="0"/>
              <a:t>以及招聘</a:t>
            </a:r>
            <a:endParaRPr sz="7200" dirty="0"/>
          </a:p>
          <a:p>
            <a:r>
              <a:rPr sz="7200" dirty="0"/>
              <a:t>动态信息，</a:t>
            </a:r>
            <a:endParaRPr sz="7200" dirty="0"/>
          </a:p>
          <a:p>
            <a:r>
              <a:rPr sz="7200" dirty="0"/>
              <a:t>并提供求职指导等帮助；</a:t>
            </a:r>
            <a:endParaRPr sz="7200" dirty="0"/>
          </a:p>
          <a:p>
            <a:r>
              <a:rPr sz="7200" dirty="0"/>
              <a:t>为公司提供一个发布招聘信息、</a:t>
            </a:r>
            <a:endParaRPr sz="7200" dirty="0"/>
          </a:p>
          <a:p>
            <a:r>
              <a:rPr sz="7200" dirty="0"/>
              <a:t>高效选择人</a:t>
            </a:r>
            <a:endParaRPr sz="7200" dirty="0"/>
          </a:p>
          <a:p>
            <a:r>
              <a:rPr sz="7200" dirty="0"/>
              <a:t>才信息的“场所”。</a:t>
            </a:r>
            <a:endParaRPr sz="7200" dirty="0"/>
          </a:p>
          <a:p>
            <a:endParaRPr lang="en-US" altLang="zh-CN" dirty="0"/>
          </a:p>
          <a:p>
            <a:pPr marL="0" indent="0">
              <a:buNone/>
            </a:pPr>
            <a:endParaRPr lang="en-US" altLang="zh-CN" dirty="0"/>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1"/>
            </p:custDataLst>
          </p:nvPr>
        </p:nvSpPr>
        <p:spPr>
          <a:xfrm>
            <a:off x="838200" y="363600"/>
            <a:ext cx="10515600" cy="1324800"/>
          </a:xfrm>
          <a:prstGeom prst="rect">
            <a:avLst/>
          </a:prstGeom>
        </p:spPr>
        <p:txBody>
          <a:bodyPr vert="horz" lIns="91440" tIns="45720" rIns="91440" bIns="45720" rtlCol="0" anchor="ctr">
            <a:normAutofit/>
          </a:bodyPr>
          <a:lstStyle>
            <a:lvl1pPr algn="ctr">
              <a:lnSpc>
                <a:spcPct val="90000"/>
              </a:lnSpc>
              <a:spcBef>
                <a:spcPct val="0"/>
              </a:spcBef>
              <a:buNone/>
              <a:defRPr sz="4400">
                <a:latin typeface="+mj-lt"/>
                <a:ea typeface="+mj-ea"/>
                <a:cs typeface="+mj-cs"/>
              </a:defRPr>
            </a:lvl1pPr>
          </a:lstStyle>
          <a:p>
            <a:pPr algn="l"/>
            <a:r>
              <a:rPr lang="zh-CN" altLang="en-US" dirty="0">
                <a:solidFill>
                  <a:schemeClr val="accent1"/>
                </a:solidFill>
              </a:rPr>
              <a:t>招聘网站的模块</a:t>
            </a:r>
            <a:r>
              <a:rPr lang="en-US" altLang="zh-CN" dirty="0">
                <a:solidFill>
                  <a:schemeClr val="accent1"/>
                </a:solidFill>
              </a:rPr>
              <a:t> </a:t>
            </a:r>
            <a:endParaRPr lang="en-US" altLang="zh-CN" dirty="0">
              <a:solidFill>
                <a:schemeClr val="accent1"/>
              </a:solidFill>
            </a:endParaRPr>
          </a:p>
        </p:txBody>
      </p:sp>
      <p:sp>
        <p:nvSpPr>
          <p:cNvPr id="6" name="文本框 5"/>
          <p:cNvSpPr txBox="1"/>
          <p:nvPr>
            <p:custDataLst>
              <p:tags r:id="rId2"/>
            </p:custDataLst>
          </p:nvPr>
        </p:nvSpPr>
        <p:spPr>
          <a:xfrm>
            <a:off x="838200" y="1825625"/>
            <a:ext cx="5180400" cy="4352400"/>
          </a:xfrm>
          <a:prstGeom prst="rect">
            <a:avLst/>
          </a:prstGeom>
        </p:spPr>
        <p:txBody>
          <a:bodyPr vert="horz" lIns="91440" tIns="45720" rIns="91440" bIns="45720" rtlCol="0">
            <a:normAutofit lnSpcReduction="10000"/>
          </a:bodyPr>
          <a:lstStyle>
            <a:lvl1pPr marL="228600" indent="-228600">
              <a:lnSpc>
                <a:spcPct val="90000"/>
              </a:lnSpc>
              <a:spcBef>
                <a:spcPts val="1000"/>
              </a:spcBef>
              <a:buFont typeface="Arial" panose="020B0604020202020204" pitchFamily="34" charset="0"/>
              <a:buChar char="•"/>
              <a:defRPr sz="2400"/>
            </a:lvl1pPr>
            <a:lvl2pPr marL="685800" lvl="1" indent="-228600">
              <a:lnSpc>
                <a:spcPct val="90000"/>
              </a:lnSpc>
              <a:spcBef>
                <a:spcPts val="500"/>
              </a:spcBef>
              <a:buFont typeface="Arial" panose="020B0604020202020204" pitchFamily="34" charset="0"/>
              <a:buChar char="•"/>
              <a:defRPr sz="22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前台：</a:t>
            </a:r>
            <a:endParaRPr lang="zh-CN" altLang="en-US" dirty="0"/>
          </a:p>
          <a:p>
            <a:pPr marL="457200" lvl="1" indent="0">
              <a:buNone/>
            </a:pPr>
            <a:r>
              <a:rPr lang="zh-CN" altLang="en-US" dirty="0"/>
              <a:t>      前台为用户找自己的意向的工作，或者看市场的需求，和市场的竞争力，</a:t>
            </a:r>
            <a:endParaRPr lang="zh-CN" altLang="en-US" dirty="0"/>
          </a:p>
          <a:p>
            <a:pPr marL="457200" lvl="1" indent="0">
              <a:buNone/>
            </a:pPr>
            <a:r>
              <a:rPr lang="zh-CN" altLang="en-US" dirty="0"/>
              <a:t>首页设计应该清晰简单、美观大方，</a:t>
            </a:r>
            <a:endParaRPr lang="zh-CN" altLang="en-US" dirty="0"/>
          </a:p>
          <a:p>
            <a:pPr marL="457200" lvl="1" indent="0">
              <a:buNone/>
            </a:pPr>
            <a:r>
              <a:rPr lang="zh-CN" altLang="en-US" dirty="0"/>
              <a:t>同时还要做到信息充足，突出公司的特点和操作的入口。</a:t>
            </a:r>
            <a:endParaRPr lang="zh-CN" altLang="en-US" dirty="0"/>
          </a:p>
        </p:txBody>
      </p:sp>
      <p:sp>
        <p:nvSpPr>
          <p:cNvPr id="7" name="文本框 6"/>
          <p:cNvSpPr txBox="1"/>
          <p:nvPr>
            <p:custDataLst>
              <p:tags r:id="rId3"/>
            </p:custDataLst>
          </p:nvPr>
        </p:nvSpPr>
        <p:spPr>
          <a:xfrm>
            <a:off x="6172200" y="1825625"/>
            <a:ext cx="5181600" cy="4351338"/>
          </a:xfrm>
          <a:prstGeom prst="rect">
            <a:avLst/>
          </a:prstGeom>
        </p:spPr>
        <p:txBody>
          <a:bodyPr vert="horz" lIns="91440" tIns="45720" rIns="91440" bIns="45720" rtlCol="0">
            <a:normAutofit/>
          </a:bodyPr>
          <a:lstStyle>
            <a:lvl1pPr marL="228600" lvl="0" indent="-228600">
              <a:lnSpc>
                <a:spcPct val="90000"/>
              </a:lnSpc>
              <a:spcBef>
                <a:spcPts val="1000"/>
              </a:spcBef>
              <a:buFont typeface="Arial" panose="020B0604020202020204" pitchFamily="34" charset="0"/>
              <a:buChar char="•"/>
              <a:defRPr sz="2800"/>
            </a:lvl1pPr>
            <a:lvl2pPr marL="685800" lvl="1" indent="-228600">
              <a:lnSpc>
                <a:spcPct val="90000"/>
              </a:lnSpc>
              <a:spcBef>
                <a:spcPts val="500"/>
              </a:spcBef>
              <a:buFont typeface="Arial" panose="020B0604020202020204" pitchFamily="34" charset="0"/>
              <a:buChar char="•"/>
              <a:defRPr sz="2400"/>
            </a:lvl2pPr>
            <a:lvl3pPr marL="1143000" lvl="2" indent="-228600">
              <a:lnSpc>
                <a:spcPct val="90000"/>
              </a:lnSpc>
              <a:spcBef>
                <a:spcPts val="500"/>
              </a:spcBef>
              <a:buFont typeface="Arial" panose="020B0604020202020204" pitchFamily="34" charset="0"/>
              <a:buChar char="•"/>
              <a:defRPr sz="2000"/>
            </a:lvl3pPr>
            <a:lvl4pPr marL="1600200" lvl="3" indent="-228600">
              <a:lnSpc>
                <a:spcPct val="90000"/>
              </a:lnSpc>
              <a:spcBef>
                <a:spcPts val="500"/>
              </a:spcBef>
              <a:buFont typeface="Arial" panose="020B0604020202020204" pitchFamily="34" charset="0"/>
              <a:buChar char="•"/>
            </a:lvl4pPr>
            <a:lvl5pPr marL="2057400" lvl="4"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2400" dirty="0"/>
              <a:t> </a:t>
            </a:r>
            <a:r>
              <a:rPr lang="zh-CN" altLang="en-US" sz="2400" dirty="0"/>
              <a:t>后台：</a:t>
            </a:r>
            <a:endParaRPr lang="zh-CN" altLang="en-US" sz="2400" dirty="0"/>
          </a:p>
          <a:p>
            <a:pPr marL="0" indent="0">
              <a:buNone/>
            </a:pPr>
            <a:r>
              <a:rPr lang="en-US" altLang="zh-CN" sz="2400" dirty="0"/>
              <a:t>             </a:t>
            </a:r>
            <a:r>
              <a:rPr lang="zh-CN" altLang="en-US" sz="2400" dirty="0"/>
              <a:t>主要功能为审核公司注册申请，发布网站信息，统计数计。让更多的精英找到自己合适岗位，充分发挥自己的能力！</a:t>
            </a:r>
            <a:endParaRPr lang="zh-CN" altLang="en-US" sz="2400" dirty="0"/>
          </a:p>
        </p:txBody>
      </p:sp>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custDataLst>
              <p:tags r:id="rId1"/>
            </p:custDataLst>
          </p:nvPr>
        </p:nvSpPr>
        <p:spPr/>
        <p:txBody>
          <a:bodyPr/>
          <a:lstStyle/>
          <a:p>
            <a:r>
              <a:rPr lang="zh-CN" altLang="en-US" dirty="0"/>
              <a:t>前台样式展示</a:t>
            </a:r>
            <a:endParaRPr lang="zh-CN" altLang="en-US" dirty="0"/>
          </a:p>
        </p:txBody>
      </p:sp>
      <p:sp>
        <p:nvSpPr>
          <p:cNvPr id="7" name="文本占位符 6"/>
          <p:cNvSpPr>
            <a:spLocks noGrp="1"/>
          </p:cNvSpPr>
          <p:nvPr>
            <p:ph type="body" sz="half" idx="2"/>
            <p:custDataLst>
              <p:tags r:id="rId2"/>
            </p:custDataLst>
          </p:nvPr>
        </p:nvSpPr>
        <p:spPr/>
        <p:txBody>
          <a:bodyPr/>
          <a:lstStyle/>
          <a:p>
            <a:r>
              <a:rPr lang="en-US" altLang="zh-CN" dirty="0"/>
              <a:t>  </a:t>
            </a:r>
            <a:r>
              <a:rPr lang="zh-CN" altLang="en-US" dirty="0"/>
              <a:t>招聘网站的主要功能，</a:t>
            </a:r>
            <a:endParaRPr lang="zh-CN" altLang="en-US" dirty="0"/>
          </a:p>
          <a:p>
            <a:endParaRPr lang="zh-CN" altLang="en-US" dirty="0"/>
          </a:p>
        </p:txBody>
      </p:sp>
      <p:sp>
        <p:nvSpPr>
          <p:cNvPr id="2" name="图片占位符 1"/>
          <p:cNvSpPr/>
          <p:nvPr>
            <p:ph type="pic" idx="1"/>
          </p:nvPr>
        </p:nvSpPr>
        <p:spPr>
          <a:xfrm>
            <a:off x="5183188" y="457200"/>
            <a:ext cx="6170400" cy="5403600"/>
          </a:xfrm>
        </p:spPr>
      </p:sp>
      <p:pic>
        <p:nvPicPr>
          <p:cNvPr id="6" name="图片 5" descr=")QZB00IA98IJD26K`@YIKNI"/>
          <p:cNvPicPr>
            <a:picLocks noChangeAspect="1"/>
          </p:cNvPicPr>
          <p:nvPr/>
        </p:nvPicPr>
        <p:blipFill>
          <a:blip r:embed="rId3"/>
          <a:stretch>
            <a:fillRect/>
          </a:stretch>
        </p:blipFill>
        <p:spPr>
          <a:xfrm>
            <a:off x="5241925" y="544830"/>
            <a:ext cx="6111240" cy="4827270"/>
          </a:xfrm>
          <a:prstGeom prst="rect">
            <a:avLst/>
          </a:prstGeom>
        </p:spPr>
      </p:pic>
    </p:spTree>
    <p:custDataLst>
      <p:tags r:id="rId4"/>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custDataLst>
              <p:tags r:id="rId1"/>
            </p:custDataLst>
          </p:nvPr>
        </p:nvSpPr>
        <p:spPr>
          <a:xfrm>
            <a:off x="1554600" y="297958"/>
            <a:ext cx="9082800" cy="939600"/>
          </a:xfrm>
          <a:prstGeom prst="rect">
            <a:avLst/>
          </a:prstGeom>
          <a:noFill/>
        </p:spPr>
        <p:txBody>
          <a:bodyPr wrap="square" rtlCol="0" anchor="ctr" anchorCtr="0">
            <a:normAutofit/>
          </a:bodyPr>
          <a:lstStyle/>
          <a:p>
            <a:r>
              <a:rPr lang="zh-CN" altLang="en-US" sz="3600" dirty="0">
                <a:solidFill>
                  <a:schemeClr val="accent1"/>
                </a:solidFill>
                <a:latin typeface="+mj-lt"/>
                <a:ea typeface="+mj-ea"/>
                <a:cs typeface="+mj-cs"/>
              </a:rPr>
              <a:t>后台功能展示</a:t>
            </a:r>
            <a:endParaRPr lang="zh-CN" altLang="en-US" sz="3600" dirty="0">
              <a:solidFill>
                <a:schemeClr val="accent1"/>
              </a:solidFill>
              <a:latin typeface="+mj-lt"/>
              <a:ea typeface="+mj-ea"/>
              <a:cs typeface="+mj-cs"/>
            </a:endParaRPr>
          </a:p>
        </p:txBody>
      </p:sp>
      <p:sp>
        <p:nvSpPr>
          <p:cNvPr id="7" name="文本框 6"/>
          <p:cNvSpPr txBox="1"/>
          <p:nvPr>
            <p:custDataLst>
              <p:tags r:id="rId2"/>
            </p:custDataLst>
          </p:nvPr>
        </p:nvSpPr>
        <p:spPr>
          <a:xfrm>
            <a:off x="1554600" y="6142412"/>
            <a:ext cx="9082800" cy="597600"/>
          </a:xfrm>
          <a:prstGeom prst="rect">
            <a:avLst/>
          </a:prstGeom>
          <a:noFill/>
        </p:spPr>
        <p:txBody>
          <a:bodyPr wrap="square" rtlCol="0" anchor="ctr" anchorCtr="0">
            <a:normAutofit/>
          </a:bodyPr>
          <a:lstStyle/>
          <a:p>
            <a:r>
              <a:rPr lang="en-US" altLang="zh-CN" sz="1800" dirty="0"/>
              <a:t>  </a:t>
            </a:r>
            <a:endParaRPr lang="en-US" altLang="zh-CN" sz="1800" dirty="0"/>
          </a:p>
        </p:txBody>
      </p:sp>
      <p:pic>
        <p:nvPicPr>
          <p:cNvPr id="4" name="图片 3" descr="TI60H@B$L[EEN5F{PN[WOTY"/>
          <p:cNvPicPr>
            <a:picLocks noChangeAspect="1"/>
          </p:cNvPicPr>
          <p:nvPr/>
        </p:nvPicPr>
        <p:blipFill>
          <a:blip r:embed="rId3"/>
          <a:stretch>
            <a:fillRect/>
          </a:stretch>
        </p:blipFill>
        <p:spPr>
          <a:xfrm>
            <a:off x="1663700" y="1209675"/>
            <a:ext cx="8180705" cy="4438015"/>
          </a:xfrm>
          <a:prstGeom prst="rect">
            <a:avLst/>
          </a:prstGeom>
        </p:spPr>
      </p:pic>
    </p:spTree>
    <p:custDataLst>
      <p:tags r:id="rId4"/>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custDataLst>
              <p:tags r:id="rId1"/>
            </p:custDataLst>
          </p:nvPr>
        </p:nvGrpSpPr>
        <p:grpSpPr>
          <a:xfrm rot="20553308">
            <a:off x="361045" y="431464"/>
            <a:ext cx="1431235" cy="766986"/>
            <a:chOff x="8852451" y="751886"/>
            <a:chExt cx="1431235" cy="766986"/>
          </a:xfrm>
          <a:solidFill>
            <a:schemeClr val="accent5"/>
          </a:solidFill>
        </p:grpSpPr>
        <p:sp>
          <p:nvSpPr>
            <p:cNvPr id="35" name="等腰三角形 39"/>
            <p:cNvSpPr/>
            <p:nvPr>
              <p:custDataLst>
                <p:tags r:id="rId2"/>
              </p:custDataLst>
            </p:nvPr>
          </p:nvSpPr>
          <p:spPr>
            <a:xfrm>
              <a:off x="8852451" y="751886"/>
              <a:ext cx="1431235" cy="37106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Lst>
              <a:ahLst/>
              <a:cxnLst>
                <a:cxn ang="0">
                  <a:pos x="connsiteX0-9" y="connsiteY0-10"/>
                </a:cxn>
                <a:cxn ang="0">
                  <a:pos x="connsiteX1-11" y="connsiteY1-12"/>
                </a:cxn>
                <a:cxn ang="0">
                  <a:pos x="connsiteX2-13" y="connsiteY2-14"/>
                </a:cxn>
                <a:cxn ang="0">
                  <a:pos x="connsiteX3-15" y="connsiteY3-16"/>
                </a:cxn>
              </a:cxnLst>
              <a:rect l="l" t="t" r="r" b="b"/>
              <a:pathLst>
                <a:path w="1431235" h="371062">
                  <a:moveTo>
                    <a:pt x="238539" y="371062"/>
                  </a:moveTo>
                  <a:lnTo>
                    <a:pt x="1431235" y="119270"/>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6" name="等腰三角形 39"/>
            <p:cNvSpPr/>
            <p:nvPr>
              <p:custDataLst>
                <p:tags r:id="rId3"/>
              </p:custDataLst>
            </p:nvPr>
          </p:nvSpPr>
          <p:spPr>
            <a:xfrm rot="219197" flipV="1">
              <a:off x="8876320" y="861590"/>
              <a:ext cx="1330488" cy="65728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 name="connsiteX0-17" fmla="*/ 238539 w 1330488"/>
                <a:gd name="connsiteY0-18" fmla="*/ 371062 h 657282"/>
                <a:gd name="connsiteX1-19" fmla="*/ 1330488 w 1330488"/>
                <a:gd name="connsiteY1-20" fmla="*/ 657282 h 657282"/>
                <a:gd name="connsiteX2-21" fmla="*/ 0 w 1330488"/>
                <a:gd name="connsiteY2-22" fmla="*/ 0 h 657282"/>
                <a:gd name="connsiteX3-23" fmla="*/ 238539 w 1330488"/>
                <a:gd name="connsiteY3-24" fmla="*/ 371062 h 657282"/>
              </a:gdLst>
              <a:ahLst/>
              <a:cxnLst>
                <a:cxn ang="0">
                  <a:pos x="connsiteX0-17" y="connsiteY0-18"/>
                </a:cxn>
                <a:cxn ang="0">
                  <a:pos x="connsiteX1-19" y="connsiteY1-20"/>
                </a:cxn>
                <a:cxn ang="0">
                  <a:pos x="connsiteX2-21" y="connsiteY2-22"/>
                </a:cxn>
                <a:cxn ang="0">
                  <a:pos x="connsiteX3-23" y="connsiteY3-24"/>
                </a:cxn>
              </a:cxnLst>
              <a:rect l="l" t="t" r="r" b="b"/>
              <a:pathLst>
                <a:path w="1330488" h="657282">
                  <a:moveTo>
                    <a:pt x="238539" y="371062"/>
                  </a:moveTo>
                  <a:lnTo>
                    <a:pt x="1330488" y="657282"/>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
        <p:nvSpPr>
          <p:cNvPr id="37" name="矩形 36"/>
          <p:cNvSpPr/>
          <p:nvPr>
            <p:custDataLst>
              <p:tags r:id="rId4"/>
            </p:custDataLst>
          </p:nvPr>
        </p:nvSpPr>
        <p:spPr>
          <a:xfrm>
            <a:off x="1755639" y="397477"/>
            <a:ext cx="101011" cy="10602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8" name="文本框 37"/>
          <p:cNvSpPr txBox="1"/>
          <p:nvPr>
            <p:custDataLst>
              <p:tags r:id="rId5"/>
            </p:custDataLst>
          </p:nvPr>
        </p:nvSpPr>
        <p:spPr>
          <a:xfrm>
            <a:off x="1942516" y="397477"/>
            <a:ext cx="2108685" cy="584775"/>
          </a:xfrm>
          <a:prstGeom prst="rect">
            <a:avLst/>
          </a:prstGeom>
          <a:noFill/>
        </p:spPr>
        <p:txBody>
          <a:bodyPr wrap="square" rtlCol="0">
            <a:normAutofit/>
          </a:bodyPr>
          <a:lstStyle/>
          <a:p>
            <a:r>
              <a:rPr lang="en-US" altLang="zh-CN" sz="3200" smtClean="0">
                <a:solidFill>
                  <a:schemeClr val="accent1"/>
                </a:solidFill>
              </a:rPr>
              <a:t>Contents</a:t>
            </a:r>
            <a:endParaRPr lang="en-US" altLang="zh-CN" sz="3200" smtClean="0">
              <a:solidFill>
                <a:schemeClr val="accent1"/>
              </a:solidFill>
            </a:endParaRPr>
          </a:p>
        </p:txBody>
      </p:sp>
      <p:sp>
        <p:nvSpPr>
          <p:cNvPr id="39" name="文本框 38"/>
          <p:cNvSpPr txBox="1"/>
          <p:nvPr>
            <p:custDataLst>
              <p:tags r:id="rId6"/>
            </p:custDataLst>
          </p:nvPr>
        </p:nvSpPr>
        <p:spPr>
          <a:xfrm>
            <a:off x="2191566" y="982252"/>
            <a:ext cx="1171672" cy="523220"/>
          </a:xfrm>
          <a:prstGeom prst="rect">
            <a:avLst/>
          </a:prstGeom>
          <a:noFill/>
        </p:spPr>
        <p:txBody>
          <a:bodyPr wrap="square" rtlCol="0">
            <a:normAutofit/>
          </a:bodyPr>
          <a:lstStyle/>
          <a:p>
            <a:r>
              <a:rPr lang="zh-CN" altLang="en-US" sz="2800" smtClean="0">
                <a:solidFill>
                  <a:schemeClr val="accent1"/>
                </a:solidFill>
                <a:latin typeface="+mj-lt"/>
                <a:ea typeface="+mj-ea"/>
                <a:cs typeface="+mj-cs"/>
              </a:rPr>
              <a:t>目 录</a:t>
            </a:r>
            <a:endParaRPr lang="zh-CN" altLang="en-US" sz="2800" smtClean="0">
              <a:solidFill>
                <a:schemeClr val="accent1"/>
              </a:solidFill>
              <a:latin typeface="+mj-lt"/>
              <a:ea typeface="+mj-ea"/>
              <a:cs typeface="+mj-cs"/>
            </a:endParaRPr>
          </a:p>
        </p:txBody>
      </p:sp>
      <p:grpSp>
        <p:nvGrpSpPr>
          <p:cNvPr id="64" name="组合 63"/>
          <p:cNvGrpSpPr/>
          <p:nvPr>
            <p:custDataLst>
              <p:tags r:id="rId7"/>
            </p:custDataLst>
          </p:nvPr>
        </p:nvGrpSpPr>
        <p:grpSpPr>
          <a:xfrm>
            <a:off x="3537600" y="3108393"/>
            <a:ext cx="5100291" cy="578984"/>
            <a:chOff x="3316430" y="1722153"/>
            <a:chExt cx="5100291" cy="578984"/>
          </a:xfrm>
        </p:grpSpPr>
        <p:sp>
          <p:nvSpPr>
            <p:cNvPr id="41" name="圆角矩形 40"/>
            <p:cNvSpPr/>
            <p:nvPr>
              <p:custDataLst>
                <p:tags r:id="rId8"/>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用户和</a:t>
              </a:r>
              <a:endParaRPr lang="zh-CN" altLang="en-US" sz="2400" b="1" kern="0" dirty="0">
                <a:solidFill>
                  <a:schemeClr val="accent1">
                    <a:lumMod val="20000"/>
                    <a:lumOff val="80000"/>
                  </a:schemeClr>
                </a:solidFill>
              </a:endParaRPr>
            </a:p>
          </p:txBody>
        </p:sp>
        <p:sp>
          <p:nvSpPr>
            <p:cNvPr id="42" name="任意多边形 41"/>
            <p:cNvSpPr/>
            <p:nvPr>
              <p:custDataLst>
                <p:tags r:id="rId9"/>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Tree>
    <p:custDataLst>
      <p:tags r:id="rId10"/>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custDataLst>
              <p:tags r:id="rId1"/>
            </p:custDataLst>
          </p:nvPr>
        </p:nvGrpSpPr>
        <p:grpSpPr>
          <a:xfrm rot="20553308">
            <a:off x="361045" y="431464"/>
            <a:ext cx="1431235" cy="766986"/>
            <a:chOff x="8852451" y="751886"/>
            <a:chExt cx="1431235" cy="766986"/>
          </a:xfrm>
          <a:solidFill>
            <a:schemeClr val="accent5"/>
          </a:solidFill>
        </p:grpSpPr>
        <p:sp>
          <p:nvSpPr>
            <p:cNvPr id="35" name="等腰三角形 39"/>
            <p:cNvSpPr/>
            <p:nvPr>
              <p:custDataLst>
                <p:tags r:id="rId2"/>
              </p:custDataLst>
            </p:nvPr>
          </p:nvSpPr>
          <p:spPr>
            <a:xfrm>
              <a:off x="8852451" y="751886"/>
              <a:ext cx="1431235" cy="37106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Lst>
              <a:ahLst/>
              <a:cxnLst>
                <a:cxn ang="0">
                  <a:pos x="connsiteX0-9" y="connsiteY0-10"/>
                </a:cxn>
                <a:cxn ang="0">
                  <a:pos x="connsiteX1-11" y="connsiteY1-12"/>
                </a:cxn>
                <a:cxn ang="0">
                  <a:pos x="connsiteX2-13" y="connsiteY2-14"/>
                </a:cxn>
                <a:cxn ang="0">
                  <a:pos x="connsiteX3-15" y="connsiteY3-16"/>
                </a:cxn>
              </a:cxnLst>
              <a:rect l="l" t="t" r="r" b="b"/>
              <a:pathLst>
                <a:path w="1431235" h="371062">
                  <a:moveTo>
                    <a:pt x="238539" y="371062"/>
                  </a:moveTo>
                  <a:lnTo>
                    <a:pt x="1431235" y="119270"/>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6" name="等腰三角形 39"/>
            <p:cNvSpPr/>
            <p:nvPr>
              <p:custDataLst>
                <p:tags r:id="rId3"/>
              </p:custDataLst>
            </p:nvPr>
          </p:nvSpPr>
          <p:spPr>
            <a:xfrm rot="219197" flipV="1">
              <a:off x="8876320" y="861590"/>
              <a:ext cx="1330488" cy="65728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 name="connsiteX0-17" fmla="*/ 238539 w 1330488"/>
                <a:gd name="connsiteY0-18" fmla="*/ 371062 h 657282"/>
                <a:gd name="connsiteX1-19" fmla="*/ 1330488 w 1330488"/>
                <a:gd name="connsiteY1-20" fmla="*/ 657282 h 657282"/>
                <a:gd name="connsiteX2-21" fmla="*/ 0 w 1330488"/>
                <a:gd name="connsiteY2-22" fmla="*/ 0 h 657282"/>
                <a:gd name="connsiteX3-23" fmla="*/ 238539 w 1330488"/>
                <a:gd name="connsiteY3-24" fmla="*/ 371062 h 657282"/>
              </a:gdLst>
              <a:ahLst/>
              <a:cxnLst>
                <a:cxn ang="0">
                  <a:pos x="connsiteX0-17" y="connsiteY0-18"/>
                </a:cxn>
                <a:cxn ang="0">
                  <a:pos x="connsiteX1-19" y="connsiteY1-20"/>
                </a:cxn>
                <a:cxn ang="0">
                  <a:pos x="connsiteX2-21" y="connsiteY2-22"/>
                </a:cxn>
                <a:cxn ang="0">
                  <a:pos x="connsiteX3-23" y="connsiteY3-24"/>
                </a:cxn>
              </a:cxnLst>
              <a:rect l="l" t="t" r="r" b="b"/>
              <a:pathLst>
                <a:path w="1330488" h="657282">
                  <a:moveTo>
                    <a:pt x="238539" y="371062"/>
                  </a:moveTo>
                  <a:lnTo>
                    <a:pt x="1330488" y="657282"/>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
        <p:nvSpPr>
          <p:cNvPr id="37" name="矩形 36"/>
          <p:cNvSpPr/>
          <p:nvPr>
            <p:custDataLst>
              <p:tags r:id="rId4"/>
            </p:custDataLst>
          </p:nvPr>
        </p:nvSpPr>
        <p:spPr>
          <a:xfrm>
            <a:off x="1755639" y="397477"/>
            <a:ext cx="101011" cy="10602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8" name="文本框 37"/>
          <p:cNvSpPr txBox="1"/>
          <p:nvPr>
            <p:custDataLst>
              <p:tags r:id="rId5"/>
            </p:custDataLst>
          </p:nvPr>
        </p:nvSpPr>
        <p:spPr>
          <a:xfrm>
            <a:off x="1942516" y="397477"/>
            <a:ext cx="2108685" cy="584775"/>
          </a:xfrm>
          <a:prstGeom prst="rect">
            <a:avLst/>
          </a:prstGeom>
          <a:noFill/>
        </p:spPr>
        <p:txBody>
          <a:bodyPr wrap="square" rtlCol="0">
            <a:normAutofit/>
          </a:bodyPr>
          <a:lstStyle/>
          <a:p>
            <a:r>
              <a:rPr lang="en-US" altLang="zh-CN" sz="3200" smtClean="0">
                <a:solidFill>
                  <a:schemeClr val="accent1"/>
                </a:solidFill>
              </a:rPr>
              <a:t>Contents</a:t>
            </a:r>
            <a:endParaRPr lang="en-US" altLang="zh-CN" sz="3200" smtClean="0">
              <a:solidFill>
                <a:schemeClr val="accent1"/>
              </a:solidFill>
            </a:endParaRPr>
          </a:p>
        </p:txBody>
      </p:sp>
      <p:sp>
        <p:nvSpPr>
          <p:cNvPr id="39" name="文本框 38"/>
          <p:cNvSpPr txBox="1"/>
          <p:nvPr>
            <p:custDataLst>
              <p:tags r:id="rId6"/>
            </p:custDataLst>
          </p:nvPr>
        </p:nvSpPr>
        <p:spPr>
          <a:xfrm>
            <a:off x="2191566" y="982252"/>
            <a:ext cx="1171672" cy="523220"/>
          </a:xfrm>
          <a:prstGeom prst="rect">
            <a:avLst/>
          </a:prstGeom>
          <a:noFill/>
        </p:spPr>
        <p:txBody>
          <a:bodyPr wrap="square" rtlCol="0">
            <a:normAutofit/>
          </a:bodyPr>
          <a:lstStyle/>
          <a:p>
            <a:r>
              <a:rPr lang="zh-CN" altLang="en-US" sz="2800" smtClean="0">
                <a:solidFill>
                  <a:schemeClr val="accent1"/>
                </a:solidFill>
                <a:latin typeface="+mj-lt"/>
                <a:ea typeface="+mj-ea"/>
                <a:cs typeface="+mj-cs"/>
              </a:rPr>
              <a:t>目 录</a:t>
            </a:r>
            <a:endParaRPr lang="zh-CN" altLang="en-US" sz="2800" smtClean="0">
              <a:solidFill>
                <a:schemeClr val="accent1"/>
              </a:solidFill>
              <a:latin typeface="+mj-lt"/>
              <a:ea typeface="+mj-ea"/>
              <a:cs typeface="+mj-cs"/>
            </a:endParaRPr>
          </a:p>
        </p:txBody>
      </p:sp>
      <p:grpSp>
        <p:nvGrpSpPr>
          <p:cNvPr id="64" name="组合 63"/>
          <p:cNvGrpSpPr/>
          <p:nvPr>
            <p:custDataLst>
              <p:tags r:id="rId7"/>
            </p:custDataLst>
          </p:nvPr>
        </p:nvGrpSpPr>
        <p:grpSpPr>
          <a:xfrm>
            <a:off x="3545855" y="2729933"/>
            <a:ext cx="5100291" cy="578984"/>
            <a:chOff x="3316430" y="1722153"/>
            <a:chExt cx="5100291" cy="578984"/>
          </a:xfrm>
        </p:grpSpPr>
        <p:sp>
          <p:nvSpPr>
            <p:cNvPr id="41" name="圆角矩形 40"/>
            <p:cNvSpPr/>
            <p:nvPr>
              <p:custDataLst>
                <p:tags r:id="rId8"/>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用户</a:t>
              </a:r>
              <a:endParaRPr lang="en-US" altLang="zh-CN" sz="2400" b="1" kern="0" dirty="0">
                <a:solidFill>
                  <a:schemeClr val="accent1">
                    <a:lumMod val="20000"/>
                    <a:lumOff val="80000"/>
                  </a:schemeClr>
                </a:solidFill>
              </a:endParaRPr>
            </a:p>
          </p:txBody>
        </p:sp>
        <p:sp>
          <p:nvSpPr>
            <p:cNvPr id="42" name="任意多边形 41"/>
            <p:cNvSpPr/>
            <p:nvPr>
              <p:custDataLst>
                <p:tags r:id="rId9"/>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grpSp>
        <p:nvGrpSpPr>
          <p:cNvPr id="11" name="组合 10"/>
          <p:cNvGrpSpPr/>
          <p:nvPr>
            <p:custDataLst>
              <p:tags r:id="rId10"/>
            </p:custDataLst>
          </p:nvPr>
        </p:nvGrpSpPr>
        <p:grpSpPr>
          <a:xfrm>
            <a:off x="3545855" y="4025333"/>
            <a:ext cx="5100291" cy="578984"/>
            <a:chOff x="3316430" y="1722153"/>
            <a:chExt cx="5100291" cy="578984"/>
          </a:xfrm>
        </p:grpSpPr>
        <p:sp>
          <p:nvSpPr>
            <p:cNvPr id="12" name="圆角矩形 11"/>
            <p:cNvSpPr/>
            <p:nvPr>
              <p:custDataLst>
                <p:tags r:id="rId11"/>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企业</a:t>
              </a:r>
              <a:endParaRPr lang="zh-CN" altLang="en-US" sz="2400" b="1" kern="0" dirty="0">
                <a:solidFill>
                  <a:schemeClr val="accent1">
                    <a:lumMod val="20000"/>
                    <a:lumOff val="80000"/>
                  </a:schemeClr>
                </a:solidFill>
              </a:endParaRPr>
            </a:p>
          </p:txBody>
        </p:sp>
        <p:sp>
          <p:nvSpPr>
            <p:cNvPr id="13" name="任意多边形 12"/>
            <p:cNvSpPr/>
            <p:nvPr>
              <p:custDataLst>
                <p:tags r:id="rId12"/>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Tree>
    <p:custDataLst>
      <p:tags r:id="rId1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custDataLst>
              <p:tags r:id="rId1"/>
            </p:custDataLst>
          </p:nvPr>
        </p:nvGrpSpPr>
        <p:grpSpPr>
          <a:xfrm rot="20553308">
            <a:off x="361045" y="431464"/>
            <a:ext cx="1431235" cy="766986"/>
            <a:chOff x="8852451" y="751886"/>
            <a:chExt cx="1431235" cy="766986"/>
          </a:xfrm>
          <a:solidFill>
            <a:schemeClr val="accent5"/>
          </a:solidFill>
        </p:grpSpPr>
        <p:sp>
          <p:nvSpPr>
            <p:cNvPr id="35" name="等腰三角形 39"/>
            <p:cNvSpPr/>
            <p:nvPr>
              <p:custDataLst>
                <p:tags r:id="rId2"/>
              </p:custDataLst>
            </p:nvPr>
          </p:nvSpPr>
          <p:spPr>
            <a:xfrm>
              <a:off x="8852451" y="751886"/>
              <a:ext cx="1431235" cy="37106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Lst>
              <a:ahLst/>
              <a:cxnLst>
                <a:cxn ang="0">
                  <a:pos x="connsiteX0-9" y="connsiteY0-10"/>
                </a:cxn>
                <a:cxn ang="0">
                  <a:pos x="connsiteX1-11" y="connsiteY1-12"/>
                </a:cxn>
                <a:cxn ang="0">
                  <a:pos x="connsiteX2-13" y="connsiteY2-14"/>
                </a:cxn>
                <a:cxn ang="0">
                  <a:pos x="connsiteX3-15" y="connsiteY3-16"/>
                </a:cxn>
              </a:cxnLst>
              <a:rect l="l" t="t" r="r" b="b"/>
              <a:pathLst>
                <a:path w="1431235" h="371062">
                  <a:moveTo>
                    <a:pt x="238539" y="371062"/>
                  </a:moveTo>
                  <a:lnTo>
                    <a:pt x="1431235" y="119270"/>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6" name="等腰三角形 39"/>
            <p:cNvSpPr/>
            <p:nvPr>
              <p:custDataLst>
                <p:tags r:id="rId3"/>
              </p:custDataLst>
            </p:nvPr>
          </p:nvSpPr>
          <p:spPr>
            <a:xfrm rot="219197" flipV="1">
              <a:off x="8876320" y="861590"/>
              <a:ext cx="1330488" cy="657282"/>
            </a:xfrm>
            <a:custGeom>
              <a:avLst/>
              <a:gdLst>
                <a:gd name="connsiteX0" fmla="*/ 0 w 901148"/>
                <a:gd name="connsiteY0" fmla="*/ 887896 h 887896"/>
                <a:gd name="connsiteX1" fmla="*/ 450574 w 901148"/>
                <a:gd name="connsiteY1" fmla="*/ 0 h 887896"/>
                <a:gd name="connsiteX2" fmla="*/ 901148 w 901148"/>
                <a:gd name="connsiteY2" fmla="*/ 887896 h 887896"/>
                <a:gd name="connsiteX3" fmla="*/ 0 w 901148"/>
                <a:gd name="connsiteY3" fmla="*/ 887896 h 887896"/>
                <a:gd name="connsiteX0-1" fmla="*/ 0 w 1643270"/>
                <a:gd name="connsiteY0-2" fmla="*/ 251792 h 887896"/>
                <a:gd name="connsiteX1-3" fmla="*/ 1192696 w 1643270"/>
                <a:gd name="connsiteY1-4" fmla="*/ 0 h 887896"/>
                <a:gd name="connsiteX2-5" fmla="*/ 1643270 w 1643270"/>
                <a:gd name="connsiteY2-6" fmla="*/ 887896 h 887896"/>
                <a:gd name="connsiteX3-7" fmla="*/ 0 w 1643270"/>
                <a:gd name="connsiteY3-8" fmla="*/ 251792 h 887896"/>
                <a:gd name="connsiteX0-9" fmla="*/ 238539 w 1431235"/>
                <a:gd name="connsiteY0-10" fmla="*/ 371062 h 371062"/>
                <a:gd name="connsiteX1-11" fmla="*/ 1431235 w 1431235"/>
                <a:gd name="connsiteY1-12" fmla="*/ 119270 h 371062"/>
                <a:gd name="connsiteX2-13" fmla="*/ 0 w 1431235"/>
                <a:gd name="connsiteY2-14" fmla="*/ 0 h 371062"/>
                <a:gd name="connsiteX3-15" fmla="*/ 238539 w 1431235"/>
                <a:gd name="connsiteY3-16" fmla="*/ 371062 h 371062"/>
                <a:gd name="connsiteX0-17" fmla="*/ 238539 w 1330488"/>
                <a:gd name="connsiteY0-18" fmla="*/ 371062 h 657282"/>
                <a:gd name="connsiteX1-19" fmla="*/ 1330488 w 1330488"/>
                <a:gd name="connsiteY1-20" fmla="*/ 657282 h 657282"/>
                <a:gd name="connsiteX2-21" fmla="*/ 0 w 1330488"/>
                <a:gd name="connsiteY2-22" fmla="*/ 0 h 657282"/>
                <a:gd name="connsiteX3-23" fmla="*/ 238539 w 1330488"/>
                <a:gd name="connsiteY3-24" fmla="*/ 371062 h 657282"/>
              </a:gdLst>
              <a:ahLst/>
              <a:cxnLst>
                <a:cxn ang="0">
                  <a:pos x="connsiteX0-17" y="connsiteY0-18"/>
                </a:cxn>
                <a:cxn ang="0">
                  <a:pos x="connsiteX1-19" y="connsiteY1-20"/>
                </a:cxn>
                <a:cxn ang="0">
                  <a:pos x="connsiteX2-21" y="connsiteY2-22"/>
                </a:cxn>
                <a:cxn ang="0">
                  <a:pos x="connsiteX3-23" y="connsiteY3-24"/>
                </a:cxn>
              </a:cxnLst>
              <a:rect l="l" t="t" r="r" b="b"/>
              <a:pathLst>
                <a:path w="1330488" h="657282">
                  <a:moveTo>
                    <a:pt x="238539" y="371062"/>
                  </a:moveTo>
                  <a:lnTo>
                    <a:pt x="1330488" y="657282"/>
                  </a:lnTo>
                  <a:lnTo>
                    <a:pt x="0" y="0"/>
                  </a:lnTo>
                  <a:lnTo>
                    <a:pt x="238539" y="371062"/>
                  </a:lnTo>
                  <a:close/>
                </a:path>
              </a:pathLst>
            </a:custGeom>
            <a:grp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
        <p:nvSpPr>
          <p:cNvPr id="37" name="矩形 36"/>
          <p:cNvSpPr/>
          <p:nvPr>
            <p:custDataLst>
              <p:tags r:id="rId4"/>
            </p:custDataLst>
          </p:nvPr>
        </p:nvSpPr>
        <p:spPr>
          <a:xfrm>
            <a:off x="1755639" y="397477"/>
            <a:ext cx="101011" cy="1060262"/>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sp>
        <p:nvSpPr>
          <p:cNvPr id="38" name="文本框 37"/>
          <p:cNvSpPr txBox="1"/>
          <p:nvPr>
            <p:custDataLst>
              <p:tags r:id="rId5"/>
            </p:custDataLst>
          </p:nvPr>
        </p:nvSpPr>
        <p:spPr>
          <a:xfrm>
            <a:off x="1942516" y="397477"/>
            <a:ext cx="2108685" cy="584775"/>
          </a:xfrm>
          <a:prstGeom prst="rect">
            <a:avLst/>
          </a:prstGeom>
          <a:noFill/>
        </p:spPr>
        <p:txBody>
          <a:bodyPr wrap="square" rtlCol="0">
            <a:normAutofit/>
          </a:bodyPr>
          <a:lstStyle/>
          <a:p>
            <a:r>
              <a:rPr lang="en-US" altLang="zh-CN" sz="3200" smtClean="0">
                <a:solidFill>
                  <a:schemeClr val="accent1"/>
                </a:solidFill>
              </a:rPr>
              <a:t>Contents</a:t>
            </a:r>
            <a:endParaRPr lang="en-US" altLang="zh-CN" sz="3200" smtClean="0">
              <a:solidFill>
                <a:schemeClr val="accent1"/>
              </a:solidFill>
            </a:endParaRPr>
          </a:p>
        </p:txBody>
      </p:sp>
      <p:sp>
        <p:nvSpPr>
          <p:cNvPr id="39" name="文本框 38"/>
          <p:cNvSpPr txBox="1"/>
          <p:nvPr>
            <p:custDataLst>
              <p:tags r:id="rId6"/>
            </p:custDataLst>
          </p:nvPr>
        </p:nvSpPr>
        <p:spPr>
          <a:xfrm>
            <a:off x="2191566" y="982252"/>
            <a:ext cx="1171672" cy="523220"/>
          </a:xfrm>
          <a:prstGeom prst="rect">
            <a:avLst/>
          </a:prstGeom>
          <a:noFill/>
        </p:spPr>
        <p:txBody>
          <a:bodyPr wrap="square" rtlCol="0">
            <a:normAutofit/>
          </a:bodyPr>
          <a:lstStyle/>
          <a:p>
            <a:r>
              <a:rPr lang="zh-CN" altLang="en-US" sz="2800" smtClean="0">
                <a:solidFill>
                  <a:schemeClr val="accent1"/>
                </a:solidFill>
                <a:latin typeface="+mj-lt"/>
                <a:ea typeface="+mj-ea"/>
                <a:cs typeface="+mj-cs"/>
              </a:rPr>
              <a:t>目 录</a:t>
            </a:r>
            <a:endParaRPr lang="zh-CN" altLang="en-US" sz="2800" smtClean="0">
              <a:solidFill>
                <a:schemeClr val="accent1"/>
              </a:solidFill>
              <a:latin typeface="+mj-lt"/>
              <a:ea typeface="+mj-ea"/>
              <a:cs typeface="+mj-cs"/>
            </a:endParaRPr>
          </a:p>
        </p:txBody>
      </p:sp>
      <p:grpSp>
        <p:nvGrpSpPr>
          <p:cNvPr id="64" name="组合 63"/>
          <p:cNvGrpSpPr/>
          <p:nvPr>
            <p:custDataLst>
              <p:tags r:id="rId7"/>
            </p:custDataLst>
          </p:nvPr>
        </p:nvGrpSpPr>
        <p:grpSpPr>
          <a:xfrm>
            <a:off x="3545855" y="2301308"/>
            <a:ext cx="5100291" cy="578984"/>
            <a:chOff x="3316430" y="1722153"/>
            <a:chExt cx="5100291" cy="578984"/>
          </a:xfrm>
        </p:grpSpPr>
        <p:sp>
          <p:nvSpPr>
            <p:cNvPr id="41" name="圆角矩形 40"/>
            <p:cNvSpPr/>
            <p:nvPr>
              <p:custDataLst>
                <p:tags r:id="rId8"/>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用户</a:t>
              </a:r>
              <a:endParaRPr lang="zh-CN" altLang="en-US" sz="2400" b="1" kern="0" dirty="0">
                <a:solidFill>
                  <a:schemeClr val="accent1">
                    <a:lumMod val="20000"/>
                    <a:lumOff val="80000"/>
                  </a:schemeClr>
                </a:solidFill>
              </a:endParaRPr>
            </a:p>
          </p:txBody>
        </p:sp>
        <p:sp>
          <p:nvSpPr>
            <p:cNvPr id="42" name="任意多边形 41"/>
            <p:cNvSpPr/>
            <p:nvPr>
              <p:custDataLst>
                <p:tags r:id="rId9"/>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grpSp>
        <p:nvGrpSpPr>
          <p:cNvPr id="11" name="组合 10"/>
          <p:cNvGrpSpPr/>
          <p:nvPr>
            <p:custDataLst>
              <p:tags r:id="rId10"/>
            </p:custDataLst>
          </p:nvPr>
        </p:nvGrpSpPr>
        <p:grpSpPr>
          <a:xfrm>
            <a:off x="3545855" y="3582420"/>
            <a:ext cx="5100291" cy="578984"/>
            <a:chOff x="3316430" y="1722153"/>
            <a:chExt cx="5100291" cy="578984"/>
          </a:xfrm>
        </p:grpSpPr>
        <p:sp>
          <p:nvSpPr>
            <p:cNvPr id="12" name="圆角矩形 11"/>
            <p:cNvSpPr/>
            <p:nvPr>
              <p:custDataLst>
                <p:tags r:id="rId11"/>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企业</a:t>
              </a:r>
              <a:endParaRPr lang="zh-CN" altLang="en-US" sz="2400" b="1" kern="0" dirty="0">
                <a:solidFill>
                  <a:schemeClr val="accent1">
                    <a:lumMod val="20000"/>
                    <a:lumOff val="80000"/>
                  </a:schemeClr>
                </a:solidFill>
              </a:endParaRPr>
            </a:p>
          </p:txBody>
        </p:sp>
        <p:sp>
          <p:nvSpPr>
            <p:cNvPr id="13" name="任意多边形 12"/>
            <p:cNvSpPr/>
            <p:nvPr>
              <p:custDataLst>
                <p:tags r:id="rId12"/>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grpSp>
        <p:nvGrpSpPr>
          <p:cNvPr id="14" name="组合 13"/>
          <p:cNvGrpSpPr/>
          <p:nvPr>
            <p:custDataLst>
              <p:tags r:id="rId13"/>
            </p:custDataLst>
          </p:nvPr>
        </p:nvGrpSpPr>
        <p:grpSpPr>
          <a:xfrm>
            <a:off x="3545855" y="4863533"/>
            <a:ext cx="5100291" cy="578984"/>
            <a:chOff x="3316430" y="1722153"/>
            <a:chExt cx="5100291" cy="578984"/>
          </a:xfrm>
        </p:grpSpPr>
        <p:sp>
          <p:nvSpPr>
            <p:cNvPr id="15" name="圆角矩形 14"/>
            <p:cNvSpPr/>
            <p:nvPr>
              <p:custDataLst>
                <p:tags r:id="rId14"/>
              </p:custDataLst>
            </p:nvPr>
          </p:nvSpPr>
          <p:spPr>
            <a:xfrm>
              <a:off x="4051201" y="1784303"/>
              <a:ext cx="4365520" cy="516834"/>
            </a:xfrm>
            <a:prstGeom prst="roundRect">
              <a:avLst/>
            </a:prstGeom>
            <a:solidFill>
              <a:schemeClr val="accent1">
                <a:lumMod val="75000"/>
              </a:schemeClr>
            </a:solidFill>
            <a:ln w="12700" cap="flat" cmpd="sng" algn="ctr">
              <a:noFill/>
              <a:prstDash val="solid"/>
              <a:miter lim="800000"/>
            </a:ln>
            <a:effectLst/>
          </p:spPr>
          <p:txBody>
            <a:bodyPr wrap="square" rtlCol="0" anchor="ctr">
              <a:normAutofit/>
            </a:bodyPr>
            <a:lstStyle/>
            <a:p>
              <a:pPr lvl="0" algn="ctr">
                <a:defRPr/>
              </a:pPr>
              <a:r>
                <a:rPr lang="zh-CN" altLang="en-US" sz="2400" b="1" kern="0" dirty="0">
                  <a:solidFill>
                    <a:schemeClr val="accent1">
                      <a:lumMod val="20000"/>
                      <a:lumOff val="80000"/>
                    </a:schemeClr>
                  </a:solidFill>
                </a:rPr>
                <a:t>教师</a:t>
              </a:r>
              <a:endParaRPr lang="zh-CN" altLang="en-US" sz="2400" b="1" kern="0" dirty="0">
                <a:solidFill>
                  <a:schemeClr val="accent1">
                    <a:lumMod val="20000"/>
                    <a:lumOff val="80000"/>
                  </a:schemeClr>
                </a:solidFill>
              </a:endParaRPr>
            </a:p>
          </p:txBody>
        </p:sp>
        <p:sp>
          <p:nvSpPr>
            <p:cNvPr id="16" name="任意多边形 15"/>
            <p:cNvSpPr/>
            <p:nvPr>
              <p:custDataLst>
                <p:tags r:id="rId15"/>
              </p:custDataLst>
            </p:nvPr>
          </p:nvSpPr>
          <p:spPr>
            <a:xfrm rot="12761789">
              <a:off x="3316430" y="1722153"/>
              <a:ext cx="559419" cy="564610"/>
            </a:xfrm>
            <a:custGeom>
              <a:avLst/>
              <a:gdLst>
                <a:gd name="connsiteX0" fmla="*/ 266501 w 559419"/>
                <a:gd name="connsiteY0" fmla="*/ 0 h 564610"/>
                <a:gd name="connsiteX1" fmla="*/ 559419 w 559419"/>
                <a:gd name="connsiteY1" fmla="*/ 283822 h 564610"/>
                <a:gd name="connsiteX2" fmla="*/ 325534 w 559419"/>
                <a:gd name="connsiteY2" fmla="*/ 561878 h 564610"/>
                <a:gd name="connsiteX3" fmla="*/ 297564 w 559419"/>
                <a:gd name="connsiteY3" fmla="*/ 564610 h 564610"/>
                <a:gd name="connsiteX4" fmla="*/ 298159 w 559419"/>
                <a:gd name="connsiteY4" fmla="*/ 562692 h 564610"/>
                <a:gd name="connsiteX5" fmla="*/ 304890 w 559419"/>
                <a:gd name="connsiteY5" fmla="*/ 495922 h 564610"/>
                <a:gd name="connsiteX6" fmla="*/ 40355 w 559419"/>
                <a:gd name="connsiteY6" fmla="*/ 171348 h 564610"/>
                <a:gd name="connsiteX7" fmla="*/ 0 w 559419"/>
                <a:gd name="connsiteY7" fmla="*/ 167280 h 564610"/>
                <a:gd name="connsiteX8" fmla="*/ 23609 w 559419"/>
                <a:gd name="connsiteY8" fmla="*/ 125134 h 564610"/>
                <a:gd name="connsiteX9" fmla="*/ 266501 w 559419"/>
                <a:gd name="connsiteY9" fmla="*/ 0 h 564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9419" h="564610">
                  <a:moveTo>
                    <a:pt x="266501" y="0"/>
                  </a:moveTo>
                  <a:cubicBezTo>
                    <a:pt x="428275" y="0"/>
                    <a:pt x="559419" y="127071"/>
                    <a:pt x="559419" y="283822"/>
                  </a:cubicBezTo>
                  <a:cubicBezTo>
                    <a:pt x="559419" y="420979"/>
                    <a:pt x="459012" y="535413"/>
                    <a:pt x="325534" y="561878"/>
                  </a:cubicBezTo>
                  <a:lnTo>
                    <a:pt x="297564" y="564610"/>
                  </a:lnTo>
                  <a:lnTo>
                    <a:pt x="298159" y="562692"/>
                  </a:lnTo>
                  <a:cubicBezTo>
                    <a:pt x="302572" y="541125"/>
                    <a:pt x="304890" y="518794"/>
                    <a:pt x="304890" y="495922"/>
                  </a:cubicBezTo>
                  <a:cubicBezTo>
                    <a:pt x="304890" y="335819"/>
                    <a:pt x="191325" y="202241"/>
                    <a:pt x="40355" y="171348"/>
                  </a:cubicBezTo>
                  <a:lnTo>
                    <a:pt x="0" y="167280"/>
                  </a:lnTo>
                  <a:lnTo>
                    <a:pt x="23609" y="125134"/>
                  </a:lnTo>
                  <a:cubicBezTo>
                    <a:pt x="76248" y="49637"/>
                    <a:pt x="165392" y="0"/>
                    <a:pt x="266501" y="0"/>
                  </a:cubicBezTo>
                  <a:close/>
                </a:path>
              </a:pathLst>
            </a:custGeom>
            <a:solidFill>
              <a:schemeClr val="accent1">
                <a:lumMod val="75000"/>
              </a:schemeClr>
            </a:solidFill>
            <a:ln w="12700" cap="flat" cmpd="sng" algn="ctr">
              <a:noFill/>
              <a:prstDash val="solid"/>
              <a:miter lim="800000"/>
            </a:ln>
            <a:effectLst/>
          </p:spPr>
          <p:txBody>
            <a:bodyPr rtlCol="0" anchor="ctr"/>
            <a:lstStyle/>
            <a:p>
              <a:pPr marL="0" marR="0" lvl="0" indent="0" algn="ctr" defTabSz="914400" eaLnBrk="1" latinLnBrk="0" hangingPunct="1">
                <a:spcBef>
                  <a:spcPts val="0"/>
                </a:spcBef>
                <a:spcAft>
                  <a:spcPts val="0"/>
                </a:spcAft>
                <a:buClrTx/>
                <a:buSzTx/>
                <a:buFontTx/>
                <a:buNone/>
                <a:defRPr/>
              </a:pPr>
              <a:endParaRPr kumimoji="0" lang="zh-CN" altLang="en-US" sz="1800" b="0" i="0" u="none" strike="noStrike" kern="0" cap="none" spc="0" normalizeH="0" noProof="0">
                <a:ln>
                  <a:noFill/>
                </a:ln>
                <a:solidFill>
                  <a:prstClr val="white"/>
                </a:solidFill>
                <a:effectLst/>
                <a:uLnTx/>
                <a:uFillTx/>
              </a:endParaRPr>
            </a:p>
          </p:txBody>
        </p:sp>
      </p:grpSp>
    </p:spTree>
    <p:custDataLst>
      <p:tags r:id="rId16"/>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normAutofit/>
          </a:bodyPr>
          <a:lstStyle/>
          <a:p>
            <a:r>
              <a:rPr lang="zh-CN" altLang="en-US" dirty="0"/>
              <a:t>后台模块</a:t>
            </a:r>
            <a:endParaRPr lang="zh-CN" altLang="en-US" dirty="0"/>
          </a:p>
        </p:txBody>
      </p:sp>
      <p:sp>
        <p:nvSpPr>
          <p:cNvPr id="3" name="文本占位符 2"/>
          <p:cNvSpPr>
            <a:spLocks noGrp="1"/>
          </p:cNvSpPr>
          <p:nvPr>
            <p:ph type="body" idx="1"/>
            <p:custDataLst>
              <p:tags r:id="rId2"/>
            </p:custDataLst>
          </p:nvPr>
        </p:nvSpPr>
        <p:spPr/>
        <p:txBody>
          <a:bodyPr/>
          <a:lstStyle/>
          <a:p>
            <a:r>
              <a:rPr lang="en-US" altLang="zh-CN" dirty="0"/>
              <a:t> </a:t>
            </a:r>
            <a:endParaRPr lang="en-US" altLang="zh-CN" dirty="0"/>
          </a:p>
        </p:txBody>
      </p:sp>
    </p:spTree>
    <p:custDataLst>
      <p:tags r:id="rId3"/>
    </p:custDataLst>
  </p:cSld>
  <p:clrMapOvr>
    <a:masterClrMapping/>
  </p:clrMapOvr>
</p:sld>
</file>

<file path=ppt/tags/tag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21"/>
</p:tagLst>
</file>

<file path=ppt/tags/tag10.xml><?xml version="1.0" encoding="utf-8"?>
<p:tagLst xmlns:p="http://schemas.openxmlformats.org/presentationml/2006/main">
  <p:tag name="KSO_WM_TEMPLATE_CATEGORY" val="custom"/>
  <p:tag name="KSO_WM_TEMPLATE_INDEX" val="160174"/>
  <p:tag name="KSO_WM_TAG_VERSION" val="1.0"/>
  <p:tag name="KSO_WM_SLIDE_ID" val="custom160174_3"/>
  <p:tag name="KSO_WM_SLIDE_INDEX" val="3"/>
  <p:tag name="KSO_WM_SLIDE_ITEM_CNT" val="2"/>
  <p:tag name="KSO_WM_SLIDE_LAYOUT" val="a_f"/>
  <p:tag name="KSO_WM_SLIDE_LAYOUT_CNT" val="1_2"/>
  <p:tag name="KSO_WM_SLIDE_TYPE" val="text"/>
  <p:tag name="KSO_WM_BEAUTIFY_FLAG" val="#wm#"/>
  <p:tag name="KSO_WM_SLIDE_POSITION" val="66*144"/>
  <p:tag name="KSO_WM_SLIDE_SIZE" val="828*343"/>
</p:tagLst>
</file>

<file path=ppt/tags/tag10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5"/>
  <p:tag name="KSO_WM_UNIT_ID" val="custom160174_15*l_i*1_5"/>
  <p:tag name="KSO_WM_UNIT_CLEAR" val="1"/>
  <p:tag name="KSO_WM_UNIT_LAYERLEVEL" val="1_1"/>
  <p:tag name="KSO_WM_DIAGRAM_GROUP_CODE" val="l1-3"/>
</p:tagLst>
</file>

<file path=ppt/tags/tag10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1_1"/>
  <p:tag name="KSO_WM_UNIT_ID" val="custom160174_15*l_h_a*1_1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3"/>
</p:tagLst>
</file>

<file path=ppt/tags/tag102.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1_1"/>
  <p:tag name="KSO_WM_UNIT_ID" val="custom160174_15*l_h_f*1_1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03.xml><?xml version="1.0" encoding="utf-8"?>
<p:tagLst xmlns:p="http://schemas.openxmlformats.org/presentationml/2006/main">
  <p:tag name="KSO_WM_TAG_VERSION" val="1.0"/>
  <p:tag name="KSO_WM_BEAUTIFY_FLAG" val="#wm#"/>
  <p:tag name="KSO_WM_UNIT_TYPE" val="i"/>
  <p:tag name="KSO_WM_UNIT_ID" val="custom160174_15*i*14"/>
  <p:tag name="KSO_WM_TEMPLATE_CATEGORY" val="custom"/>
  <p:tag name="KSO_WM_TEMPLATE_INDEX" val="160174"/>
</p:tagLst>
</file>

<file path=ppt/tags/tag10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6"/>
  <p:tag name="KSO_WM_UNIT_ID" val="custom160174_15*l_i*1_6"/>
  <p:tag name="KSO_WM_UNIT_CLEAR" val="1"/>
  <p:tag name="KSO_WM_UNIT_LAYERLEVEL" val="1_1"/>
  <p:tag name="KSO_WM_DIAGRAM_GROUP_CODE" val="l1-3"/>
</p:tagLst>
</file>

<file path=ppt/tags/tag10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7"/>
  <p:tag name="KSO_WM_UNIT_ID" val="custom160174_15*l_i*1_7"/>
  <p:tag name="KSO_WM_UNIT_CLEAR" val="1"/>
  <p:tag name="KSO_WM_UNIT_LAYERLEVEL" val="1_1"/>
  <p:tag name="KSO_WM_DIAGRAM_GROUP_CODE" val="l1-3"/>
</p:tagLst>
</file>

<file path=ppt/tags/tag10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8"/>
  <p:tag name="KSO_WM_UNIT_ID" val="custom160174_15*l_i*1_8"/>
  <p:tag name="KSO_WM_UNIT_CLEAR" val="1"/>
  <p:tag name="KSO_WM_UNIT_LAYERLEVEL" val="1_1"/>
  <p:tag name="KSO_WM_DIAGRAM_GROUP_CODE" val="l1-3"/>
</p:tagLst>
</file>

<file path=ppt/tags/tag10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9"/>
  <p:tag name="KSO_WM_UNIT_ID" val="custom160174_15*l_i*1_9"/>
  <p:tag name="KSO_WM_UNIT_CLEAR" val="1"/>
  <p:tag name="KSO_WM_UNIT_LAYERLEVEL" val="1_1"/>
  <p:tag name="KSO_WM_DIAGRAM_GROUP_CODE" val="l1-3"/>
</p:tagLst>
</file>

<file path=ppt/tags/tag10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0"/>
  <p:tag name="KSO_WM_UNIT_ID" val="custom160174_15*l_i*1_10"/>
  <p:tag name="KSO_WM_UNIT_CLEAR" val="1"/>
  <p:tag name="KSO_WM_UNIT_LAYERLEVEL" val="1_1"/>
  <p:tag name="KSO_WM_DIAGRAM_GROUP_CODE" val="l1-3"/>
</p:tagLst>
</file>

<file path=ppt/tags/tag10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1"/>
  <p:tag name="KSO_WM_UNIT_ID" val="custom160174_15*l_i*1_11"/>
  <p:tag name="KSO_WM_UNIT_CLEAR" val="1"/>
  <p:tag name="KSO_WM_UNIT_LAYERLEVEL" val="1_1"/>
  <p:tag name="KSO_WM_DIAGRAM_GROUP_CODE" val="l1-3"/>
</p:tagLst>
</file>

<file path=ppt/tags/tag1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4*a*1"/>
  <p:tag name="KSO_WM_UNIT_CLEAR" val="1"/>
  <p:tag name="KSO_WM_UNIT_LAYERLEVEL" val="1"/>
  <p:tag name="KSO_WM_UNIT_VALUE" val="33"/>
  <p:tag name="KSO_WM_UNIT_ISCONTENTSTITLE" val="0"/>
  <p:tag name="KSO_WM_UNIT_HIGHLIGHT" val="0"/>
  <p:tag name="KSO_WM_UNIT_COMPATIBLE" val="0"/>
  <p:tag name="KSO_WM_UNIT_PRESET_TEXT_INDEX" val="3"/>
  <p:tag name="KSO_WM_UNIT_PRESET_TEXT_LEN" val="23"/>
</p:tagLst>
</file>

<file path=ppt/tags/tag11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2"/>
  <p:tag name="KSO_WM_UNIT_ID" val="custom160174_15*l_i*1_12"/>
  <p:tag name="KSO_WM_UNIT_CLEAR" val="1"/>
  <p:tag name="KSO_WM_UNIT_LAYERLEVEL" val="1_1"/>
  <p:tag name="KSO_WM_DIAGRAM_GROUP_CODE" val="l1-3"/>
</p:tagLst>
</file>

<file path=ppt/tags/tag11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3_1"/>
  <p:tag name="KSO_WM_UNIT_ID" val="custom160174_15*l_h_a*1_3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3"/>
</p:tagLst>
</file>

<file path=ppt/tags/tag112.xml><?xml version="1.0" encoding="utf-8"?>
<p:tagLst xmlns:p="http://schemas.openxmlformats.org/presentationml/2006/main">
  <p:tag name="KSO_WM_TAG_VERSION" val="1.0"/>
  <p:tag name="KSO_WM_BEAUTIFY_FLAG" val="#wm#"/>
  <p:tag name="KSO_WM_UNIT_TYPE" val="i"/>
  <p:tag name="KSO_WM_UNIT_ID" val="custom160174_15*i*30"/>
  <p:tag name="KSO_WM_TEMPLATE_CATEGORY" val="custom"/>
  <p:tag name="KSO_WM_TEMPLATE_INDEX" val="160174"/>
</p:tagLst>
</file>

<file path=ppt/tags/tag11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3"/>
  <p:tag name="KSO_WM_UNIT_ID" val="custom160174_15*l_i*1_13"/>
  <p:tag name="KSO_WM_UNIT_CLEAR" val="1"/>
  <p:tag name="KSO_WM_UNIT_LAYERLEVEL" val="1_1"/>
  <p:tag name="KSO_WM_DIAGRAM_GROUP_CODE" val="l1-3"/>
</p:tagLst>
</file>

<file path=ppt/tags/tag11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4"/>
  <p:tag name="KSO_WM_UNIT_ID" val="custom160174_15*l_i*1_14"/>
  <p:tag name="KSO_WM_UNIT_CLEAR" val="1"/>
  <p:tag name="KSO_WM_UNIT_LAYERLEVEL" val="1_1"/>
  <p:tag name="KSO_WM_DIAGRAM_GROUP_CODE" val="l1-3"/>
</p:tagLst>
</file>

<file path=ppt/tags/tag115.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3_1"/>
  <p:tag name="KSO_WM_UNIT_ID" val="custom160174_15*l_h_f*1_3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16.xml><?xml version="1.0" encoding="utf-8"?>
<p:tagLst xmlns:p="http://schemas.openxmlformats.org/presentationml/2006/main">
  <p:tag name="KSO_WM_TAG_VERSION" val="1.0"/>
  <p:tag name="KSO_WM_BEAUTIFY_FLAG" val="#wm#"/>
  <p:tag name="KSO_WM_UNIT_TYPE" val="i"/>
  <p:tag name="KSO_WM_UNIT_ID" val="custom160174_15*i*36"/>
  <p:tag name="KSO_WM_TEMPLATE_CATEGORY" val="custom"/>
  <p:tag name="KSO_WM_TEMPLATE_INDEX" val="160174"/>
</p:tagLst>
</file>

<file path=ppt/tags/tag11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5"/>
  <p:tag name="KSO_WM_UNIT_ID" val="custom160174_15*l_i*1_15"/>
  <p:tag name="KSO_WM_UNIT_CLEAR" val="1"/>
  <p:tag name="KSO_WM_UNIT_LAYERLEVEL" val="1_1"/>
  <p:tag name="KSO_WM_DIAGRAM_GROUP_CODE" val="l1-3"/>
</p:tagLst>
</file>

<file path=ppt/tags/tag11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6"/>
  <p:tag name="KSO_WM_UNIT_ID" val="custom160174_15*l_i*1_16"/>
  <p:tag name="KSO_WM_UNIT_CLEAR" val="1"/>
  <p:tag name="KSO_WM_UNIT_LAYERLEVEL" val="1_1"/>
  <p:tag name="KSO_WM_DIAGRAM_GROUP_CODE" val="l1-3"/>
</p:tagLst>
</file>

<file path=ppt/tags/tag11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7"/>
  <p:tag name="KSO_WM_UNIT_ID" val="custom160174_15*l_i*1_17"/>
  <p:tag name="KSO_WM_UNIT_CLEAR" val="1"/>
  <p:tag name="KSO_WM_UNIT_LAYERLEVEL" val="1_1"/>
  <p:tag name="KSO_WM_DIAGRAM_GROUP_CODE" val="l1-3"/>
</p:tagLst>
</file>

<file path=ppt/tags/tag1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1"/>
  <p:tag name="KSO_WM_UNIT_ID" val="custom160174_4*f*1"/>
  <p:tag name="KSO_WM_UNIT_CLEAR" val="1"/>
  <p:tag name="KSO_WM_UNIT_LAYERLEVEL" val="1"/>
  <p:tag name="KSO_WM_UNIT_VALUE" val="135"/>
  <p:tag name="KSO_WM_UNIT_HIGHLIGHT" val="0"/>
  <p:tag name="KSO_WM_UNIT_COMPATIBLE" val="0"/>
  <p:tag name="KSO_WM_UNIT_PRESET_TEXT_INDEX" val="5"/>
  <p:tag name="KSO_WM_UNIT_PRESET_TEXT_LEN" val="232"/>
</p:tagLst>
</file>

<file path=ppt/tags/tag12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8"/>
  <p:tag name="KSO_WM_UNIT_ID" val="custom160174_15*l_i*1_18"/>
  <p:tag name="KSO_WM_UNIT_CLEAR" val="1"/>
  <p:tag name="KSO_WM_UNIT_LAYERLEVEL" val="1_1"/>
  <p:tag name="KSO_WM_DIAGRAM_GROUP_CODE" val="l1-3"/>
</p:tagLst>
</file>

<file path=ppt/tags/tag12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9"/>
  <p:tag name="KSO_WM_UNIT_ID" val="custom160174_15*l_i*1_19"/>
  <p:tag name="KSO_WM_UNIT_CLEAR" val="1"/>
  <p:tag name="KSO_WM_UNIT_LAYERLEVEL" val="1_1"/>
  <p:tag name="KSO_WM_DIAGRAM_GROUP_CODE" val="l1-3"/>
</p:tagLst>
</file>

<file path=ppt/tags/tag12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0"/>
  <p:tag name="KSO_WM_UNIT_ID" val="custom160174_15*l_i*1_20"/>
  <p:tag name="KSO_WM_UNIT_CLEAR" val="1"/>
  <p:tag name="KSO_WM_UNIT_LAYERLEVEL" val="1_1"/>
  <p:tag name="KSO_WM_DIAGRAM_GROUP_CODE" val="l1-3"/>
</p:tagLst>
</file>

<file path=ppt/tags/tag12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1"/>
  <p:tag name="KSO_WM_UNIT_ID" val="custom160174_15*l_i*1_21"/>
  <p:tag name="KSO_WM_UNIT_CLEAR" val="1"/>
  <p:tag name="KSO_WM_UNIT_LAYERLEVEL" val="1_1"/>
  <p:tag name="KSO_WM_DIAGRAM_GROUP_CODE" val="l1-3"/>
</p:tagLst>
</file>

<file path=ppt/tags/tag12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2_1"/>
  <p:tag name="KSO_WM_UNIT_ID" val="custom160174_15*l_h_a*1_2_1"/>
  <p:tag name="KSO_WM_UNIT_CLEAR" val="1"/>
  <p:tag name="KSO_WM_UNIT_LAYERLEVEL" val="1_1_1"/>
  <p:tag name="KSO_WM_UNIT_VALUE" val="6"/>
  <p:tag name="KSO_WM_UNIT_HIGHLIGHT" val="0"/>
  <p:tag name="KSO_WM_UNIT_COMPATIBLE" val="0"/>
  <p:tag name="KSO_WM_UNIT_PRESET_TEXT_INDEX" val="3"/>
  <p:tag name="KSO_WM_UNIT_PRESET_TEXT_LEN" val="5"/>
  <p:tag name="KSO_WM_DIAGRAM_GROUP_CODE" val="l1-3"/>
</p:tagLst>
</file>

<file path=ppt/tags/tag125.xml><?xml version="1.0" encoding="utf-8"?>
<p:tagLst xmlns:p="http://schemas.openxmlformats.org/presentationml/2006/main">
  <p:tag name="KSO_WM_TAG_VERSION" val="1.0"/>
  <p:tag name="KSO_WM_BEAUTIFY_FLAG" val="#wm#"/>
  <p:tag name="KSO_WM_UNIT_TYPE" val="i"/>
  <p:tag name="KSO_WM_UNIT_ID" val="custom160174_15*i*52"/>
  <p:tag name="KSO_WM_TEMPLATE_CATEGORY" val="custom"/>
  <p:tag name="KSO_WM_TEMPLATE_INDEX" val="160174"/>
</p:tagLst>
</file>

<file path=ppt/tags/tag12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2"/>
  <p:tag name="KSO_WM_UNIT_ID" val="custom160174_15*l_i*1_22"/>
  <p:tag name="KSO_WM_UNIT_CLEAR" val="1"/>
  <p:tag name="KSO_WM_UNIT_LAYERLEVEL" val="1_1"/>
  <p:tag name="KSO_WM_DIAGRAM_GROUP_CODE" val="l1-3"/>
</p:tagLst>
</file>

<file path=ppt/tags/tag12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3"/>
  <p:tag name="KSO_WM_UNIT_ID" val="custom160174_15*l_i*1_23"/>
  <p:tag name="KSO_WM_UNIT_CLEAR" val="1"/>
  <p:tag name="KSO_WM_UNIT_LAYERLEVEL" val="1_1"/>
  <p:tag name="KSO_WM_DIAGRAM_GROUP_CODE" val="l1-3"/>
</p:tagLst>
</file>

<file path=ppt/tags/tag128.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2_1"/>
  <p:tag name="KSO_WM_UNIT_ID" val="custom160174_15*l_h_f*1_2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2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5*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13.xml><?xml version="1.0" encoding="utf-8"?>
<p:tagLst xmlns:p="http://schemas.openxmlformats.org/presentationml/2006/main">
  <p:tag name="KSO_WM_TEMPLATE_CATEGORY" val="custom"/>
  <p:tag name="KSO_WM_TEMPLATE_INDEX" val="160174"/>
  <p:tag name="KSO_WM_TAG_VERSION" val="1.0"/>
  <p:tag name="KSO_WM_SLIDE_ID" val="custom160174_4"/>
  <p:tag name="KSO_WM_SLIDE_INDEX" val="4"/>
  <p:tag name="KSO_WM_SLIDE_ITEM_CNT" val="2"/>
  <p:tag name="KSO_WM_SLIDE_LAYOUT" val="a_f_d"/>
  <p:tag name="KSO_WM_SLIDE_LAYOUT_CNT" val="1_1_1"/>
  <p:tag name="KSO_WM_SLIDE_TYPE" val="text"/>
  <p:tag name="KSO_WM_BEAUTIFY_FLAG" val="#wm#"/>
  <p:tag name="KSO_WM_SLIDE_POSITION" val="66*36"/>
  <p:tag name="KSO_WM_SLIDE_SIZE" val="828*426"/>
</p:tagLst>
</file>

<file path=ppt/tags/tag130.xml><?xml version="1.0" encoding="utf-8"?>
<p:tagLst xmlns:p="http://schemas.openxmlformats.org/presentationml/2006/main">
  <p:tag name="KSO_WM_TEMPLATE_CATEGORY" val="custom"/>
  <p:tag name="KSO_WM_TEMPLATE_INDEX" val="160174"/>
  <p:tag name="KSO_WM_TAG_VERSION" val="1.0"/>
  <p:tag name="KSO_WM_SLIDE_ID" val="custom160174_15"/>
  <p:tag name="KSO_WM_SLIDE_INDEX" val="15"/>
  <p:tag name="KSO_WM_SLIDE_ITEM_CNT" val="3"/>
  <p:tag name="KSO_WM_SLIDE_LAYOUT" val="a_l"/>
  <p:tag name="KSO_WM_SLIDE_LAYOUT_CNT" val="1_1"/>
  <p:tag name="KSO_WM_SLIDE_TYPE" val="text"/>
  <p:tag name="KSO_WM_BEAUTIFY_FLAG" val="#wm#"/>
  <p:tag name="KSO_WM_SLIDE_POSITION" val="245*134"/>
  <p:tag name="KSO_WM_SLIDE_SIZE" val="470*317"/>
  <p:tag name="KSO_WM_DIAGRAM_GROUP_CODE" val="l1-3"/>
</p:tagLst>
</file>

<file path=ppt/tags/tag131.xml><?xml version="1.0" encoding="utf-8"?>
<p:tagLst xmlns:p="http://schemas.openxmlformats.org/presentationml/2006/main">
  <p:tag name="KSO_WM_TAG_VERSION" val="1.0"/>
  <p:tag name="KSO_WM_BEAUTIFY_FLAG" val="#wm#"/>
  <p:tag name="KSO_WM_UNIT_TYPE" val="i"/>
  <p:tag name="KSO_WM_UNIT_ID" val="custom160174_16*i*0"/>
  <p:tag name="KSO_WM_TEMPLATE_CATEGORY" val="custom"/>
  <p:tag name="KSO_WM_TEMPLATE_INDEX" val="160174"/>
</p:tagLst>
</file>

<file path=ppt/tags/tag13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16*l_i*1_1"/>
  <p:tag name="KSO_WM_UNIT_CLEAR" val="1"/>
  <p:tag name="KSO_WM_UNIT_LAYERLEVEL" val="1_1"/>
  <p:tag name="KSO_WM_DIAGRAM_GROUP_CODE" val="l1-3"/>
</p:tagLst>
</file>

<file path=ppt/tags/tag13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16*l_i*1_2"/>
  <p:tag name="KSO_WM_UNIT_CLEAR" val="1"/>
  <p:tag name="KSO_WM_UNIT_LAYERLEVEL" val="1_1"/>
  <p:tag name="KSO_WM_DIAGRAM_GROUP_CODE" val="l1-3"/>
</p:tagLst>
</file>

<file path=ppt/tags/tag13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16*l_i*1_3"/>
  <p:tag name="KSO_WM_UNIT_CLEAR" val="1"/>
  <p:tag name="KSO_WM_UNIT_LAYERLEVEL" val="1_1"/>
  <p:tag name="KSO_WM_DIAGRAM_GROUP_CODE" val="l1-3"/>
</p:tagLst>
</file>

<file path=ppt/tags/tag135.xml><?xml version="1.0" encoding="utf-8"?>
<p:tagLst xmlns:p="http://schemas.openxmlformats.org/presentationml/2006/main">
  <p:tag name="KSO_WM_TAG_VERSION" val="1.0"/>
  <p:tag name="KSO_WM_BEAUTIFY_FLAG" val="#wm#"/>
  <p:tag name="KSO_WM_UNIT_TYPE" val="i"/>
  <p:tag name="KSO_WM_UNIT_ID" val="custom160174_16*i*7"/>
  <p:tag name="KSO_WM_TEMPLATE_CATEGORY" val="custom"/>
  <p:tag name="KSO_WM_TEMPLATE_INDEX" val="160174"/>
</p:tagLst>
</file>

<file path=ppt/tags/tag13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4"/>
  <p:tag name="KSO_WM_UNIT_ID" val="custom160174_16*l_i*1_4"/>
  <p:tag name="KSO_WM_UNIT_CLEAR" val="1"/>
  <p:tag name="KSO_WM_UNIT_LAYERLEVEL" val="1_1"/>
  <p:tag name="KSO_WM_DIAGRAM_GROUP_CODE" val="l1-3"/>
</p:tagLst>
</file>

<file path=ppt/tags/tag13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5"/>
  <p:tag name="KSO_WM_UNIT_ID" val="custom160174_16*l_i*1_5"/>
  <p:tag name="KSO_WM_UNIT_CLEAR" val="1"/>
  <p:tag name="KSO_WM_UNIT_LAYERLEVEL" val="1_1"/>
  <p:tag name="KSO_WM_DIAGRAM_GROUP_CODE" val="l1-3"/>
</p:tagLst>
</file>

<file path=ppt/tags/tag13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1_1"/>
  <p:tag name="KSO_WM_UNIT_ID" val="custom160174_16*l_h_a*1_1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39.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1_1"/>
  <p:tag name="KSO_WM_UNIT_ID" val="custom160174_16*l_h_f*1_1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5*a*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17"/>
</p:tagLst>
</file>

<file path=ppt/tags/tag140.xml><?xml version="1.0" encoding="utf-8"?>
<p:tagLst xmlns:p="http://schemas.openxmlformats.org/presentationml/2006/main">
  <p:tag name="KSO_WM_TAG_VERSION" val="1.0"/>
  <p:tag name="KSO_WM_BEAUTIFY_FLAG" val="#wm#"/>
  <p:tag name="KSO_WM_UNIT_TYPE" val="i"/>
  <p:tag name="KSO_WM_UNIT_ID" val="custom160174_16*i*14"/>
  <p:tag name="KSO_WM_TEMPLATE_CATEGORY" val="custom"/>
  <p:tag name="KSO_WM_TEMPLATE_INDEX" val="160174"/>
</p:tagLst>
</file>

<file path=ppt/tags/tag14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6"/>
  <p:tag name="KSO_WM_UNIT_ID" val="custom160174_16*l_i*1_6"/>
  <p:tag name="KSO_WM_UNIT_CLEAR" val="1"/>
  <p:tag name="KSO_WM_UNIT_LAYERLEVEL" val="1_1"/>
  <p:tag name="KSO_WM_DIAGRAM_GROUP_CODE" val="l1-3"/>
</p:tagLst>
</file>

<file path=ppt/tags/tag14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7"/>
  <p:tag name="KSO_WM_UNIT_ID" val="custom160174_16*l_i*1_7"/>
  <p:tag name="KSO_WM_UNIT_CLEAR" val="1"/>
  <p:tag name="KSO_WM_UNIT_LAYERLEVEL" val="1_1"/>
  <p:tag name="KSO_WM_DIAGRAM_GROUP_CODE" val="l1-3"/>
</p:tagLst>
</file>

<file path=ppt/tags/tag14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8"/>
  <p:tag name="KSO_WM_UNIT_ID" val="custom160174_16*l_i*1_8"/>
  <p:tag name="KSO_WM_UNIT_CLEAR" val="1"/>
  <p:tag name="KSO_WM_UNIT_LAYERLEVEL" val="1_1"/>
  <p:tag name="KSO_WM_DIAGRAM_GROUP_CODE" val="l1-3"/>
</p:tagLst>
</file>

<file path=ppt/tags/tag14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9"/>
  <p:tag name="KSO_WM_UNIT_ID" val="custom160174_16*l_i*1_9"/>
  <p:tag name="KSO_WM_UNIT_CLEAR" val="1"/>
  <p:tag name="KSO_WM_UNIT_LAYERLEVEL" val="1_1"/>
  <p:tag name="KSO_WM_DIAGRAM_GROUP_CODE" val="l1-3"/>
</p:tagLst>
</file>

<file path=ppt/tags/tag14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0"/>
  <p:tag name="KSO_WM_UNIT_ID" val="custom160174_16*l_i*1_10"/>
  <p:tag name="KSO_WM_UNIT_CLEAR" val="1"/>
  <p:tag name="KSO_WM_UNIT_LAYERLEVEL" val="1_1"/>
  <p:tag name="KSO_WM_DIAGRAM_GROUP_CODE" val="l1-3"/>
</p:tagLst>
</file>

<file path=ppt/tags/tag14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1"/>
  <p:tag name="KSO_WM_UNIT_ID" val="custom160174_16*l_i*1_11"/>
  <p:tag name="KSO_WM_UNIT_CLEAR" val="1"/>
  <p:tag name="KSO_WM_UNIT_LAYERLEVEL" val="1_1"/>
  <p:tag name="KSO_WM_DIAGRAM_GROUP_CODE" val="l1-3"/>
</p:tagLst>
</file>

<file path=ppt/tags/tag14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2"/>
  <p:tag name="KSO_WM_UNIT_ID" val="custom160174_16*l_i*1_12"/>
  <p:tag name="KSO_WM_UNIT_CLEAR" val="1"/>
  <p:tag name="KSO_WM_UNIT_LAYERLEVEL" val="1_1"/>
  <p:tag name="KSO_WM_DIAGRAM_GROUP_CODE" val="l1-3"/>
</p:tagLst>
</file>

<file path=ppt/tags/tag14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3_1"/>
  <p:tag name="KSO_WM_UNIT_ID" val="custom160174_16*l_h_a*1_3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49.xml><?xml version="1.0" encoding="utf-8"?>
<p:tagLst xmlns:p="http://schemas.openxmlformats.org/presentationml/2006/main">
  <p:tag name="KSO_WM_TAG_VERSION" val="1.0"/>
  <p:tag name="KSO_WM_BEAUTIFY_FLAG" val="#wm#"/>
  <p:tag name="KSO_WM_UNIT_TYPE" val="i"/>
  <p:tag name="KSO_WM_UNIT_ID" val="custom160174_16*i*30"/>
  <p:tag name="KSO_WM_TEMPLATE_CATEGORY" val="custom"/>
  <p:tag name="KSO_WM_TEMPLATE_INDEX" val="160174"/>
</p:tagLst>
</file>

<file path=ppt/tags/tag1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1"/>
  <p:tag name="KSO_WM_UNIT_ID" val="custom160174_5*f*1"/>
  <p:tag name="KSO_WM_UNIT_CLEAR" val="1"/>
  <p:tag name="KSO_WM_UNIT_LAYERLEVEL" val="1"/>
  <p:tag name="KSO_WM_UNIT_VALUE" val="76"/>
  <p:tag name="KSO_WM_UNIT_HIGHLIGHT" val="0"/>
  <p:tag name="KSO_WM_UNIT_COMPATIBLE" val="0"/>
  <p:tag name="KSO_WM_UNIT_PRESET_TEXT_INDEX" val="4"/>
  <p:tag name="KSO_WM_UNIT_PRESET_TEXT_LEN" val="57"/>
</p:tagLst>
</file>

<file path=ppt/tags/tag15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3"/>
  <p:tag name="KSO_WM_UNIT_ID" val="custom160174_16*l_i*1_13"/>
  <p:tag name="KSO_WM_UNIT_CLEAR" val="1"/>
  <p:tag name="KSO_WM_UNIT_LAYERLEVEL" val="1_1"/>
  <p:tag name="KSO_WM_DIAGRAM_GROUP_CODE" val="l1-3"/>
</p:tagLst>
</file>

<file path=ppt/tags/tag15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4"/>
  <p:tag name="KSO_WM_UNIT_ID" val="custom160174_16*l_i*1_14"/>
  <p:tag name="KSO_WM_UNIT_CLEAR" val="1"/>
  <p:tag name="KSO_WM_UNIT_LAYERLEVEL" val="1_1"/>
  <p:tag name="KSO_WM_DIAGRAM_GROUP_CODE" val="l1-3"/>
</p:tagLst>
</file>

<file path=ppt/tags/tag152.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3_1"/>
  <p:tag name="KSO_WM_UNIT_ID" val="custom160174_16*l_h_f*1_3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53.xml><?xml version="1.0" encoding="utf-8"?>
<p:tagLst xmlns:p="http://schemas.openxmlformats.org/presentationml/2006/main">
  <p:tag name="KSO_WM_TAG_VERSION" val="1.0"/>
  <p:tag name="KSO_WM_BEAUTIFY_FLAG" val="#wm#"/>
  <p:tag name="KSO_WM_UNIT_TYPE" val="i"/>
  <p:tag name="KSO_WM_UNIT_ID" val="custom160174_16*i*36"/>
  <p:tag name="KSO_WM_TEMPLATE_CATEGORY" val="custom"/>
  <p:tag name="KSO_WM_TEMPLATE_INDEX" val="160174"/>
</p:tagLst>
</file>

<file path=ppt/tags/tag15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5"/>
  <p:tag name="KSO_WM_UNIT_ID" val="custom160174_16*l_i*1_15"/>
  <p:tag name="KSO_WM_UNIT_CLEAR" val="1"/>
  <p:tag name="KSO_WM_UNIT_LAYERLEVEL" val="1_1"/>
  <p:tag name="KSO_WM_DIAGRAM_GROUP_CODE" val="l1-3"/>
</p:tagLst>
</file>

<file path=ppt/tags/tag15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6"/>
  <p:tag name="KSO_WM_UNIT_ID" val="custom160174_16*l_i*1_16"/>
  <p:tag name="KSO_WM_UNIT_CLEAR" val="1"/>
  <p:tag name="KSO_WM_UNIT_LAYERLEVEL" val="1_1"/>
  <p:tag name="KSO_WM_DIAGRAM_GROUP_CODE" val="l1-3"/>
</p:tagLst>
</file>

<file path=ppt/tags/tag15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7"/>
  <p:tag name="KSO_WM_UNIT_ID" val="custom160174_16*l_i*1_17"/>
  <p:tag name="KSO_WM_UNIT_CLEAR" val="1"/>
  <p:tag name="KSO_WM_UNIT_LAYERLEVEL" val="1_1"/>
  <p:tag name="KSO_WM_DIAGRAM_GROUP_CODE" val="l1-3"/>
</p:tagLst>
</file>

<file path=ppt/tags/tag15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8"/>
  <p:tag name="KSO_WM_UNIT_ID" val="custom160174_16*l_i*1_18"/>
  <p:tag name="KSO_WM_UNIT_CLEAR" val="1"/>
  <p:tag name="KSO_WM_UNIT_LAYERLEVEL" val="1_1"/>
  <p:tag name="KSO_WM_DIAGRAM_GROUP_CODE" val="l1-3"/>
</p:tagLst>
</file>

<file path=ppt/tags/tag15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9"/>
  <p:tag name="KSO_WM_UNIT_ID" val="custom160174_16*l_i*1_19"/>
  <p:tag name="KSO_WM_UNIT_CLEAR" val="1"/>
  <p:tag name="KSO_WM_UNIT_LAYERLEVEL" val="1_1"/>
  <p:tag name="KSO_WM_DIAGRAM_GROUP_CODE" val="l1-3"/>
</p:tagLst>
</file>

<file path=ppt/tags/tag15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0"/>
  <p:tag name="KSO_WM_UNIT_ID" val="custom160174_16*l_i*1_20"/>
  <p:tag name="KSO_WM_UNIT_CLEAR" val="1"/>
  <p:tag name="KSO_WM_UNIT_LAYERLEVEL" val="1_1"/>
  <p:tag name="KSO_WM_DIAGRAM_GROUP_CODE" val="l1-3"/>
</p:tagLst>
</file>

<file path=ppt/tags/tag16.xml><?xml version="1.0" encoding="utf-8"?>
<p:tagLst xmlns:p="http://schemas.openxmlformats.org/presentationml/2006/main">
  <p:tag name="KSO_WM_TEMPLATE_CATEGORY" val="custom"/>
  <p:tag name="KSO_WM_TEMPLATE_INDEX" val="160174"/>
  <p:tag name="KSO_WM_TAG_VERSION" val="1.0"/>
  <p:tag name="KSO_WM_SLIDE_ID" val="custom160174_5"/>
  <p:tag name="KSO_WM_SLIDE_INDEX" val="5"/>
  <p:tag name="KSO_WM_SLIDE_ITEM_CNT" val="2"/>
  <p:tag name="KSO_WM_SLIDE_LAYOUT" val="a_f_d"/>
  <p:tag name="KSO_WM_SLIDE_LAYOUT_CNT" val="1_1_1"/>
  <p:tag name="KSO_WM_SLIDE_TYPE" val="text"/>
  <p:tag name="KSO_WM_BEAUTIFY_FLAG" val="#wm#"/>
  <p:tag name="KSO_WM_SLIDE_POSITION" val="122*112"/>
  <p:tag name="KSO_WM_SLIDE_SIZE" val="715*419"/>
</p:tagLst>
</file>

<file path=ppt/tags/tag16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1"/>
  <p:tag name="KSO_WM_UNIT_ID" val="custom160174_16*l_i*1_21"/>
  <p:tag name="KSO_WM_UNIT_CLEAR" val="1"/>
  <p:tag name="KSO_WM_UNIT_LAYERLEVEL" val="1_1"/>
  <p:tag name="KSO_WM_DIAGRAM_GROUP_CODE" val="l1-3"/>
</p:tagLst>
</file>

<file path=ppt/tags/tag16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2_1"/>
  <p:tag name="KSO_WM_UNIT_ID" val="custom160174_16*l_h_a*1_2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62.xml><?xml version="1.0" encoding="utf-8"?>
<p:tagLst xmlns:p="http://schemas.openxmlformats.org/presentationml/2006/main">
  <p:tag name="KSO_WM_TAG_VERSION" val="1.0"/>
  <p:tag name="KSO_WM_BEAUTIFY_FLAG" val="#wm#"/>
  <p:tag name="KSO_WM_UNIT_TYPE" val="i"/>
  <p:tag name="KSO_WM_UNIT_ID" val="custom160174_16*i*52"/>
  <p:tag name="KSO_WM_TEMPLATE_CATEGORY" val="custom"/>
  <p:tag name="KSO_WM_TEMPLATE_INDEX" val="160174"/>
</p:tagLst>
</file>

<file path=ppt/tags/tag16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2"/>
  <p:tag name="KSO_WM_UNIT_ID" val="custom160174_16*l_i*1_22"/>
  <p:tag name="KSO_WM_UNIT_CLEAR" val="1"/>
  <p:tag name="KSO_WM_UNIT_LAYERLEVEL" val="1_1"/>
  <p:tag name="KSO_WM_DIAGRAM_GROUP_CODE" val="l1-3"/>
</p:tagLst>
</file>

<file path=ppt/tags/tag16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3"/>
  <p:tag name="KSO_WM_UNIT_ID" val="custom160174_16*l_i*1_23"/>
  <p:tag name="KSO_WM_UNIT_CLEAR" val="1"/>
  <p:tag name="KSO_WM_UNIT_LAYERLEVEL" val="1_1"/>
  <p:tag name="KSO_WM_DIAGRAM_GROUP_CODE" val="l1-3"/>
</p:tagLst>
</file>

<file path=ppt/tags/tag165.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2_1"/>
  <p:tag name="KSO_WM_UNIT_ID" val="custom160174_16*l_h_f*1_2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66.xml><?xml version="1.0" encoding="utf-8"?>
<p:tagLst xmlns:p="http://schemas.openxmlformats.org/presentationml/2006/main">
  <p:tag name="KSO_WM_TAG_VERSION" val="1.0"/>
  <p:tag name="KSO_WM_BEAUTIFY_FLAG" val="#wm#"/>
  <p:tag name="KSO_WM_UNIT_TYPE" val="i"/>
  <p:tag name="KSO_WM_UNIT_ID" val="custom160174_16*i*58"/>
  <p:tag name="KSO_WM_TEMPLATE_CATEGORY" val="custom"/>
  <p:tag name="KSO_WM_TEMPLATE_INDEX" val="160174"/>
</p:tagLst>
</file>

<file path=ppt/tags/tag16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4"/>
  <p:tag name="KSO_WM_UNIT_ID" val="custom160174_16*l_i*1_24"/>
  <p:tag name="KSO_WM_UNIT_CLEAR" val="1"/>
  <p:tag name="KSO_WM_UNIT_LAYERLEVEL" val="1_1"/>
  <p:tag name="KSO_WM_DIAGRAM_GROUP_CODE" val="l1-3"/>
</p:tagLst>
</file>

<file path=ppt/tags/tag16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5"/>
  <p:tag name="KSO_WM_UNIT_ID" val="custom160174_16*l_i*1_25"/>
  <p:tag name="KSO_WM_UNIT_CLEAR" val="1"/>
  <p:tag name="KSO_WM_UNIT_LAYERLEVEL" val="1_1"/>
  <p:tag name="KSO_WM_DIAGRAM_GROUP_CODE" val="l1-3"/>
</p:tagLst>
</file>

<file path=ppt/tags/tag16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6"/>
  <p:tag name="KSO_WM_UNIT_ID" val="custom160174_16*l_i*1_26"/>
  <p:tag name="KSO_WM_UNIT_CLEAR" val="1"/>
  <p:tag name="KSO_WM_UNIT_LAYERLEVEL" val="1_1"/>
  <p:tag name="KSO_WM_DIAGRAM_GROUP_CODE" val="l1-3"/>
</p:tagLst>
</file>

<file path=ppt/tags/tag17.xml><?xml version="1.0" encoding="utf-8"?>
<p:tagLst xmlns:p="http://schemas.openxmlformats.org/presentationml/2006/main">
  <p:tag name="KSO_WM_TAG_VERSION" val="1.0"/>
  <p:tag name="KSO_WM_BEAUTIFY_FLAG" val="#wm#"/>
  <p:tag name="KSO_WM_UNIT_TYPE" val="i"/>
  <p:tag name="KSO_WM_UNIT_ID" val="custom160174_6*i*0"/>
  <p:tag name="KSO_WM_TEMPLATE_CATEGORY" val="custom"/>
  <p:tag name="KSO_WM_TEMPLATE_INDEX" val="160174"/>
</p:tagLst>
</file>

<file path=ppt/tags/tag17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7"/>
  <p:tag name="KSO_WM_UNIT_ID" val="custom160174_16*l_i*1_27"/>
  <p:tag name="KSO_WM_UNIT_CLEAR" val="1"/>
  <p:tag name="KSO_WM_UNIT_LAYERLEVEL" val="1_1"/>
  <p:tag name="KSO_WM_DIAGRAM_GROUP_CODE" val="l1-3"/>
</p:tagLst>
</file>

<file path=ppt/tags/tag17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4_1"/>
  <p:tag name="KSO_WM_UNIT_ID" val="custom160174_16*l_h_a*1_4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72.xml><?xml version="1.0" encoding="utf-8"?>
<p:tagLst xmlns:p="http://schemas.openxmlformats.org/presentationml/2006/main">
  <p:tag name="KSO_WM_TAG_VERSION" val="1.0"/>
  <p:tag name="KSO_WM_BEAUTIFY_FLAG" val="#wm#"/>
  <p:tag name="KSO_WM_UNIT_TYPE" val="i"/>
  <p:tag name="KSO_WM_UNIT_ID" val="custom160174_16*i*68"/>
  <p:tag name="KSO_WM_TEMPLATE_CATEGORY" val="custom"/>
  <p:tag name="KSO_WM_TEMPLATE_INDEX" val="160174"/>
</p:tagLst>
</file>

<file path=ppt/tags/tag17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8"/>
  <p:tag name="KSO_WM_UNIT_ID" val="custom160174_16*l_i*1_28"/>
  <p:tag name="KSO_WM_UNIT_CLEAR" val="1"/>
  <p:tag name="KSO_WM_UNIT_LAYERLEVEL" val="1_1"/>
  <p:tag name="KSO_WM_DIAGRAM_GROUP_CODE" val="l1-3"/>
</p:tagLst>
</file>

<file path=ppt/tags/tag17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9"/>
  <p:tag name="KSO_WM_UNIT_ID" val="custom160174_16*l_i*1_29"/>
  <p:tag name="KSO_WM_UNIT_CLEAR" val="1"/>
  <p:tag name="KSO_WM_UNIT_LAYERLEVEL" val="1_1"/>
  <p:tag name="KSO_WM_DIAGRAM_GROUP_CODE" val="l1-3"/>
</p:tagLst>
</file>

<file path=ppt/tags/tag175.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4_1"/>
  <p:tag name="KSO_WM_UNIT_ID" val="custom160174_16*l_h_f*1_4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7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6*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177.xml><?xml version="1.0" encoding="utf-8"?>
<p:tagLst xmlns:p="http://schemas.openxmlformats.org/presentationml/2006/main">
  <p:tag name="KSO_WM_TEMPLATE_CATEGORY" val="custom"/>
  <p:tag name="KSO_WM_TEMPLATE_INDEX" val="160174"/>
  <p:tag name="KSO_WM_TAG_VERSION" val="1.0"/>
  <p:tag name="KSO_WM_SLIDE_ID" val="custom160174_16"/>
  <p:tag name="KSO_WM_SLIDE_INDEX" val="16"/>
  <p:tag name="KSO_WM_SLIDE_ITEM_CNT" val="4"/>
  <p:tag name="KSO_WM_SLIDE_LAYOUT" val="a_l"/>
  <p:tag name="KSO_WM_SLIDE_LAYOUT_CNT" val="1_1"/>
  <p:tag name="KSO_WM_SLIDE_TYPE" val="text"/>
  <p:tag name="KSO_WM_BEAUTIFY_FLAG" val="#wm#"/>
  <p:tag name="KSO_WM_SLIDE_POSITION" val="239*138"/>
  <p:tag name="KSO_WM_SLIDE_SIZE" val="483*319"/>
  <p:tag name="KSO_WM_DIAGRAM_GROUP_CODE" val="l1-3"/>
</p:tagLst>
</file>

<file path=ppt/tags/tag178.xml><?xml version="1.0" encoding="utf-8"?>
<p:tagLst xmlns:p="http://schemas.openxmlformats.org/presentationml/2006/main">
  <p:tag name="KSO_WM_TAG_VERSION" val="1.0"/>
  <p:tag name="KSO_WM_BEAUTIFY_FLAG" val="#wm#"/>
  <p:tag name="KSO_WM_UNIT_TYPE" val="i"/>
  <p:tag name="KSO_WM_UNIT_ID" val="custom160174_17*i*0"/>
  <p:tag name="KSO_WM_TEMPLATE_CATEGORY" val="custom"/>
  <p:tag name="KSO_WM_TEMPLATE_INDEX" val="160174"/>
</p:tagLst>
</file>

<file path=ppt/tags/tag17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17*l_i*1_1"/>
  <p:tag name="KSO_WM_UNIT_CLEAR" val="1"/>
  <p:tag name="KSO_WM_UNIT_LAYERLEVEL" val="1_1"/>
  <p:tag name="KSO_WM_DIAGRAM_GROUP_CODE" val="l1-3"/>
</p:tagLst>
</file>

<file path=ppt/tags/tag18.xml><?xml version="1.0" encoding="utf-8"?>
<p:tagLst xmlns:p="http://schemas.openxmlformats.org/presentationml/2006/main">
  <p:tag name="KSO_WM_TAG_VERSION" val="1.0"/>
  <p:tag name="KSO_WM_BEAUTIFY_FLAG" val="#wm#"/>
  <p:tag name="KSO_WM_UNIT_TYPE" val="i"/>
  <p:tag name="KSO_WM_UNIT_ID" val="custom160174_6*i*3"/>
  <p:tag name="KSO_WM_TEMPLATE_CATEGORY" val="custom"/>
  <p:tag name="KSO_WM_TEMPLATE_INDEX" val="160174"/>
</p:tagLst>
</file>

<file path=ppt/tags/tag18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17*l_i*1_2"/>
  <p:tag name="KSO_WM_UNIT_CLEAR" val="1"/>
  <p:tag name="KSO_WM_UNIT_LAYERLEVEL" val="1_1"/>
  <p:tag name="KSO_WM_DIAGRAM_GROUP_CODE" val="l1-3"/>
</p:tagLst>
</file>

<file path=ppt/tags/tag18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17*l_i*1_3"/>
  <p:tag name="KSO_WM_UNIT_CLEAR" val="1"/>
  <p:tag name="KSO_WM_UNIT_LAYERLEVEL" val="1_1"/>
  <p:tag name="KSO_WM_DIAGRAM_GROUP_CODE" val="l1-3"/>
</p:tagLst>
</file>

<file path=ppt/tags/tag182.xml><?xml version="1.0" encoding="utf-8"?>
<p:tagLst xmlns:p="http://schemas.openxmlformats.org/presentationml/2006/main">
  <p:tag name="KSO_WM_TAG_VERSION" val="1.0"/>
  <p:tag name="KSO_WM_BEAUTIFY_FLAG" val="#wm#"/>
  <p:tag name="KSO_WM_UNIT_TYPE" val="i"/>
  <p:tag name="KSO_WM_UNIT_ID" val="custom160174_17*i*7"/>
  <p:tag name="KSO_WM_TEMPLATE_CATEGORY" val="custom"/>
  <p:tag name="KSO_WM_TEMPLATE_INDEX" val="160174"/>
</p:tagLst>
</file>

<file path=ppt/tags/tag18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4"/>
  <p:tag name="KSO_WM_UNIT_ID" val="custom160174_17*l_i*1_4"/>
  <p:tag name="KSO_WM_UNIT_CLEAR" val="1"/>
  <p:tag name="KSO_WM_UNIT_LAYERLEVEL" val="1_1"/>
  <p:tag name="KSO_WM_DIAGRAM_GROUP_CODE" val="l1-3"/>
</p:tagLst>
</file>

<file path=ppt/tags/tag18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5"/>
  <p:tag name="KSO_WM_UNIT_ID" val="custom160174_17*l_i*1_5"/>
  <p:tag name="KSO_WM_UNIT_CLEAR" val="1"/>
  <p:tag name="KSO_WM_UNIT_LAYERLEVEL" val="1_1"/>
  <p:tag name="KSO_WM_DIAGRAM_GROUP_CODE" val="l1-3"/>
</p:tagLst>
</file>

<file path=ppt/tags/tag18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1_1"/>
  <p:tag name="KSO_WM_UNIT_ID" val="custom160174_17*l_h_a*1_1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86.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1_1"/>
  <p:tag name="KSO_WM_UNIT_ID" val="custom160174_17*l_h_f*1_1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187.xml><?xml version="1.0" encoding="utf-8"?>
<p:tagLst xmlns:p="http://schemas.openxmlformats.org/presentationml/2006/main">
  <p:tag name="KSO_WM_TAG_VERSION" val="1.0"/>
  <p:tag name="KSO_WM_BEAUTIFY_FLAG" val="#wm#"/>
  <p:tag name="KSO_WM_UNIT_TYPE" val="i"/>
  <p:tag name="KSO_WM_UNIT_ID" val="custom160174_17*i*14"/>
  <p:tag name="KSO_WM_TEMPLATE_CATEGORY" val="custom"/>
  <p:tag name="KSO_WM_TEMPLATE_INDEX" val="160174"/>
</p:tagLst>
</file>

<file path=ppt/tags/tag18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6"/>
  <p:tag name="KSO_WM_UNIT_ID" val="custom160174_17*l_i*1_6"/>
  <p:tag name="KSO_WM_UNIT_CLEAR" val="1"/>
  <p:tag name="KSO_WM_UNIT_LAYERLEVEL" val="1_1"/>
  <p:tag name="KSO_WM_DIAGRAM_GROUP_CODE" val="l1-3"/>
</p:tagLst>
</file>

<file path=ppt/tags/tag18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7"/>
  <p:tag name="KSO_WM_UNIT_ID" val="custom160174_17*l_i*1_7"/>
  <p:tag name="KSO_WM_UNIT_CLEAR" val="1"/>
  <p:tag name="KSO_WM_UNIT_LAYERLEVEL" val="1_1"/>
  <p:tag name="KSO_WM_DIAGRAM_GROUP_CODE" val="l1-3"/>
</p:tagLst>
</file>

<file path=ppt/tags/tag19.xml><?xml version="1.0" encoding="utf-8"?>
<p:tagLst xmlns:p="http://schemas.openxmlformats.org/presentationml/2006/main">
  <p:tag name="KSO_WM_TAG_VERSION" val="1.0"/>
  <p:tag name="KSO_WM_BEAUTIFY_FLAG" val="#wm#"/>
  <p:tag name="KSO_WM_UNIT_TYPE" val="i"/>
  <p:tag name="KSO_WM_UNIT_ID" val="custom160174_6*i*4"/>
  <p:tag name="KSO_WM_TEMPLATE_CATEGORY" val="custom"/>
  <p:tag name="KSO_WM_TEMPLATE_INDEX" val="160174"/>
</p:tagLst>
</file>

<file path=ppt/tags/tag19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8"/>
  <p:tag name="KSO_WM_UNIT_ID" val="custom160174_17*l_i*1_8"/>
  <p:tag name="KSO_WM_UNIT_CLEAR" val="1"/>
  <p:tag name="KSO_WM_UNIT_LAYERLEVEL" val="1_1"/>
  <p:tag name="KSO_WM_DIAGRAM_GROUP_CODE" val="l1-3"/>
</p:tagLst>
</file>

<file path=ppt/tags/tag19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9"/>
  <p:tag name="KSO_WM_UNIT_ID" val="custom160174_17*l_i*1_9"/>
  <p:tag name="KSO_WM_UNIT_CLEAR" val="1"/>
  <p:tag name="KSO_WM_UNIT_LAYERLEVEL" val="1_1"/>
  <p:tag name="KSO_WM_DIAGRAM_GROUP_CODE" val="l1-3"/>
</p:tagLst>
</file>

<file path=ppt/tags/tag19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0"/>
  <p:tag name="KSO_WM_UNIT_ID" val="custom160174_17*l_i*1_10"/>
  <p:tag name="KSO_WM_UNIT_CLEAR" val="1"/>
  <p:tag name="KSO_WM_UNIT_LAYERLEVEL" val="1_1"/>
  <p:tag name="KSO_WM_DIAGRAM_GROUP_CODE" val="l1-3"/>
</p:tagLst>
</file>

<file path=ppt/tags/tag19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1"/>
  <p:tag name="KSO_WM_UNIT_ID" val="custom160174_17*l_i*1_11"/>
  <p:tag name="KSO_WM_UNIT_CLEAR" val="1"/>
  <p:tag name="KSO_WM_UNIT_LAYERLEVEL" val="1_1"/>
  <p:tag name="KSO_WM_DIAGRAM_GROUP_CODE" val="l1-3"/>
</p:tagLst>
</file>

<file path=ppt/tags/tag19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2"/>
  <p:tag name="KSO_WM_UNIT_ID" val="custom160174_17*l_i*1_12"/>
  <p:tag name="KSO_WM_UNIT_CLEAR" val="1"/>
  <p:tag name="KSO_WM_UNIT_LAYERLEVEL" val="1_1"/>
  <p:tag name="KSO_WM_DIAGRAM_GROUP_CODE" val="l1-3"/>
</p:tagLst>
</file>

<file path=ppt/tags/tag19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3_1"/>
  <p:tag name="KSO_WM_UNIT_ID" val="custom160174_17*l_h_a*1_3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196.xml><?xml version="1.0" encoding="utf-8"?>
<p:tagLst xmlns:p="http://schemas.openxmlformats.org/presentationml/2006/main">
  <p:tag name="KSO_WM_TAG_VERSION" val="1.0"/>
  <p:tag name="KSO_WM_BEAUTIFY_FLAG" val="#wm#"/>
  <p:tag name="KSO_WM_UNIT_TYPE" val="i"/>
  <p:tag name="KSO_WM_UNIT_ID" val="custom160174_17*i*30"/>
  <p:tag name="KSO_WM_TEMPLATE_CATEGORY" val="custom"/>
  <p:tag name="KSO_WM_TEMPLATE_INDEX" val="160174"/>
</p:tagLst>
</file>

<file path=ppt/tags/tag19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3"/>
  <p:tag name="KSO_WM_UNIT_ID" val="custom160174_17*l_i*1_13"/>
  <p:tag name="KSO_WM_UNIT_CLEAR" val="1"/>
  <p:tag name="KSO_WM_UNIT_LAYERLEVEL" val="1_1"/>
  <p:tag name="KSO_WM_DIAGRAM_GROUP_CODE" val="l1-3"/>
</p:tagLst>
</file>

<file path=ppt/tags/tag19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4"/>
  <p:tag name="KSO_WM_UNIT_ID" val="custom160174_17*l_i*1_14"/>
  <p:tag name="KSO_WM_UNIT_CLEAR" val="1"/>
  <p:tag name="KSO_WM_UNIT_LAYERLEVEL" val="1_1"/>
  <p:tag name="KSO_WM_DIAGRAM_GROUP_CODE" val="l1-3"/>
</p:tagLst>
</file>

<file path=ppt/tags/tag199.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3_1"/>
  <p:tag name="KSO_WM_UNIT_ID" val="custom160174_17*l_h_f*1_3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b"/>
  <p:tag name="KSO_WM_UNIT_INDEX" val="1"/>
  <p:tag name="KSO_WM_UNIT_ID" val="custom160174_1*b*1"/>
  <p:tag name="KSO_WM_UNIT_CLEAR" val="1"/>
  <p:tag name="KSO_WM_UNIT_LAYERLEVEL" val="1"/>
  <p:tag name="KSO_WM_UNIT_VALUE" val="21"/>
  <p:tag name="KSO_WM_UNIT_ISCONTENTSTITLE" val="0"/>
  <p:tag name="KSO_WM_UNIT_HIGHLIGHT" val="0"/>
  <p:tag name="KSO_WM_UNIT_COMPATIBLE" val="0"/>
  <p:tag name="KSO_WM_UNIT_PRESET_TEXT_INDEX" val="3"/>
  <p:tag name="KSO_WM_UNIT_PRESET_TEXT_LEN" val="24"/>
</p:tagLst>
</file>

<file path=ppt/tags/tag20.xml><?xml version="1.0" encoding="utf-8"?>
<p:tagLst xmlns:p="http://schemas.openxmlformats.org/presentationml/2006/main">
  <p:tag name="KSO_WM_TAG_VERSION" val="1.0"/>
  <p:tag name="KSO_WM_BEAUTIFY_FLAG" val="#wm#"/>
  <p:tag name="KSO_WM_UNIT_TYPE" val="i"/>
  <p:tag name="KSO_WM_UNIT_ID" val="custom160174_6*i*5"/>
  <p:tag name="KSO_WM_TEMPLATE_CATEGORY" val="custom"/>
  <p:tag name="KSO_WM_TEMPLATE_INDEX" val="160174"/>
</p:tagLst>
</file>

<file path=ppt/tags/tag200.xml><?xml version="1.0" encoding="utf-8"?>
<p:tagLst xmlns:p="http://schemas.openxmlformats.org/presentationml/2006/main">
  <p:tag name="KSO_WM_TAG_VERSION" val="1.0"/>
  <p:tag name="KSO_WM_BEAUTIFY_FLAG" val="#wm#"/>
  <p:tag name="KSO_WM_UNIT_TYPE" val="i"/>
  <p:tag name="KSO_WM_UNIT_ID" val="custom160174_17*i*36"/>
  <p:tag name="KSO_WM_TEMPLATE_CATEGORY" val="custom"/>
  <p:tag name="KSO_WM_TEMPLATE_INDEX" val="160174"/>
</p:tagLst>
</file>

<file path=ppt/tags/tag20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5"/>
  <p:tag name="KSO_WM_UNIT_ID" val="custom160174_17*l_i*1_15"/>
  <p:tag name="KSO_WM_UNIT_CLEAR" val="1"/>
  <p:tag name="KSO_WM_UNIT_LAYERLEVEL" val="1_1"/>
  <p:tag name="KSO_WM_DIAGRAM_GROUP_CODE" val="l1-3"/>
</p:tagLst>
</file>

<file path=ppt/tags/tag20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6"/>
  <p:tag name="KSO_WM_UNIT_ID" val="custom160174_17*l_i*1_16"/>
  <p:tag name="KSO_WM_UNIT_CLEAR" val="1"/>
  <p:tag name="KSO_WM_UNIT_LAYERLEVEL" val="1_1"/>
  <p:tag name="KSO_WM_DIAGRAM_GROUP_CODE" val="l1-3"/>
</p:tagLst>
</file>

<file path=ppt/tags/tag20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7"/>
  <p:tag name="KSO_WM_UNIT_ID" val="custom160174_17*l_i*1_17"/>
  <p:tag name="KSO_WM_UNIT_CLEAR" val="1"/>
  <p:tag name="KSO_WM_UNIT_LAYERLEVEL" val="1_1"/>
  <p:tag name="KSO_WM_DIAGRAM_GROUP_CODE" val="l1-3"/>
</p:tagLst>
</file>

<file path=ppt/tags/tag20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5_1"/>
  <p:tag name="KSO_WM_UNIT_ID" val="custom160174_17*l_h_a*1_5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205.xml><?xml version="1.0" encoding="utf-8"?>
<p:tagLst xmlns:p="http://schemas.openxmlformats.org/presentationml/2006/main">
  <p:tag name="KSO_WM_TAG_VERSION" val="1.0"/>
  <p:tag name="KSO_WM_BEAUTIFY_FLAG" val="#wm#"/>
  <p:tag name="KSO_WM_UNIT_TYPE" val="i"/>
  <p:tag name="KSO_WM_UNIT_ID" val="custom160174_17*i*44"/>
  <p:tag name="KSO_WM_TEMPLATE_CATEGORY" val="custom"/>
  <p:tag name="KSO_WM_TEMPLATE_INDEX" val="160174"/>
</p:tagLst>
</file>

<file path=ppt/tags/tag20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8"/>
  <p:tag name="KSO_WM_UNIT_ID" val="custom160174_17*l_i*1_18"/>
  <p:tag name="KSO_WM_UNIT_CLEAR" val="1"/>
  <p:tag name="KSO_WM_UNIT_LAYERLEVEL" val="1_1"/>
  <p:tag name="KSO_WM_DIAGRAM_GROUP_CODE" val="l1-3"/>
</p:tagLst>
</file>

<file path=ppt/tags/tag20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9"/>
  <p:tag name="KSO_WM_UNIT_ID" val="custom160174_17*l_i*1_19"/>
  <p:tag name="KSO_WM_UNIT_CLEAR" val="1"/>
  <p:tag name="KSO_WM_UNIT_LAYERLEVEL" val="1_1"/>
  <p:tag name="KSO_WM_DIAGRAM_GROUP_CODE" val="l1-3"/>
</p:tagLst>
</file>

<file path=ppt/tags/tag208.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5_1"/>
  <p:tag name="KSO_WM_UNIT_ID" val="custom160174_17*l_h_f*1_5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209.xml><?xml version="1.0" encoding="utf-8"?>
<p:tagLst xmlns:p="http://schemas.openxmlformats.org/presentationml/2006/main">
  <p:tag name="KSO_WM_TAG_VERSION" val="1.0"/>
  <p:tag name="KSO_WM_BEAUTIFY_FLAG" val="#wm#"/>
  <p:tag name="KSO_WM_UNIT_TYPE" val="i"/>
  <p:tag name="KSO_WM_UNIT_ID" val="custom160174_17*i*50"/>
  <p:tag name="KSO_WM_TEMPLATE_CATEGORY" val="custom"/>
  <p:tag name="KSO_WM_TEMPLATE_INDEX" val="160174"/>
</p:tagLst>
</file>

<file path=ppt/tags/tag2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b"/>
  <p:tag name="KSO_WM_UNIT_INDEX" val="1"/>
  <p:tag name="KSO_WM_UNIT_ID" val="custom160174_6*b*1"/>
  <p:tag name="KSO_WM_UNIT_CLEAR" val="1"/>
  <p:tag name="KSO_WM_UNIT_LAYERLEVEL" val="1"/>
  <p:tag name="KSO_WM_UNIT_VALUE" val="5"/>
  <p:tag name="KSO_WM_UNIT_ISCONTENTSTITLE" val="1"/>
  <p:tag name="KSO_WM_UNIT_HIGHLIGHT" val="0"/>
  <p:tag name="KSO_WM_UNIT_COMPATIBLE" val="0"/>
  <p:tag name="KSO_WM_UNIT_PRESET_TEXT" val="Contents"/>
</p:tagLst>
</file>

<file path=ppt/tags/tag21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0"/>
  <p:tag name="KSO_WM_UNIT_ID" val="custom160174_17*l_i*1_20"/>
  <p:tag name="KSO_WM_UNIT_CLEAR" val="1"/>
  <p:tag name="KSO_WM_UNIT_LAYERLEVEL" val="1_1"/>
  <p:tag name="KSO_WM_DIAGRAM_GROUP_CODE" val="l1-3"/>
</p:tagLst>
</file>

<file path=ppt/tags/tag21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1"/>
  <p:tag name="KSO_WM_UNIT_ID" val="custom160174_17*l_i*1_21"/>
  <p:tag name="KSO_WM_UNIT_CLEAR" val="1"/>
  <p:tag name="KSO_WM_UNIT_LAYERLEVEL" val="1_1"/>
  <p:tag name="KSO_WM_DIAGRAM_GROUP_CODE" val="l1-3"/>
</p:tagLst>
</file>

<file path=ppt/tags/tag21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2"/>
  <p:tag name="KSO_WM_UNIT_ID" val="custom160174_17*l_i*1_22"/>
  <p:tag name="KSO_WM_UNIT_CLEAR" val="1"/>
  <p:tag name="KSO_WM_UNIT_LAYERLEVEL" val="1_1"/>
  <p:tag name="KSO_WM_DIAGRAM_GROUP_CODE" val="l1-3"/>
</p:tagLst>
</file>

<file path=ppt/tags/tag21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3"/>
  <p:tag name="KSO_WM_UNIT_ID" val="custom160174_17*l_i*1_23"/>
  <p:tag name="KSO_WM_UNIT_CLEAR" val="1"/>
  <p:tag name="KSO_WM_UNIT_LAYERLEVEL" val="1_1"/>
  <p:tag name="KSO_WM_DIAGRAM_GROUP_CODE" val="l1-3"/>
</p:tagLst>
</file>

<file path=ppt/tags/tag21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4"/>
  <p:tag name="KSO_WM_UNIT_ID" val="custom160174_17*l_i*1_24"/>
  <p:tag name="KSO_WM_UNIT_CLEAR" val="1"/>
  <p:tag name="KSO_WM_UNIT_LAYERLEVEL" val="1_1"/>
  <p:tag name="KSO_WM_DIAGRAM_GROUP_CODE" val="l1-3"/>
</p:tagLst>
</file>

<file path=ppt/tags/tag21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5"/>
  <p:tag name="KSO_WM_UNIT_ID" val="custom160174_17*l_i*1_25"/>
  <p:tag name="KSO_WM_UNIT_CLEAR" val="1"/>
  <p:tag name="KSO_WM_UNIT_LAYERLEVEL" val="1_1"/>
  <p:tag name="KSO_WM_DIAGRAM_GROUP_CODE" val="l1-3"/>
</p:tagLst>
</file>

<file path=ppt/tags/tag21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6"/>
  <p:tag name="KSO_WM_UNIT_ID" val="custom160174_17*l_i*1_26"/>
  <p:tag name="KSO_WM_UNIT_CLEAR" val="1"/>
  <p:tag name="KSO_WM_UNIT_LAYERLEVEL" val="1_1"/>
  <p:tag name="KSO_WM_DIAGRAM_GROUP_CODE" val="l1-3"/>
</p:tagLst>
</file>

<file path=ppt/tags/tag21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2_1"/>
  <p:tag name="KSO_WM_UNIT_ID" val="custom160174_17*l_h_a*1_2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218.xml><?xml version="1.0" encoding="utf-8"?>
<p:tagLst xmlns:p="http://schemas.openxmlformats.org/presentationml/2006/main">
  <p:tag name="KSO_WM_TAG_VERSION" val="1.0"/>
  <p:tag name="KSO_WM_BEAUTIFY_FLAG" val="#wm#"/>
  <p:tag name="KSO_WM_UNIT_TYPE" val="i"/>
  <p:tag name="KSO_WM_UNIT_ID" val="custom160174_17*i*66"/>
  <p:tag name="KSO_WM_TEMPLATE_CATEGORY" val="custom"/>
  <p:tag name="KSO_WM_TEMPLATE_INDEX" val="160174"/>
</p:tagLst>
</file>

<file path=ppt/tags/tag21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7"/>
  <p:tag name="KSO_WM_UNIT_ID" val="custom160174_17*l_i*1_27"/>
  <p:tag name="KSO_WM_UNIT_CLEAR" val="1"/>
  <p:tag name="KSO_WM_UNIT_LAYERLEVEL" val="1_1"/>
  <p:tag name="KSO_WM_DIAGRAM_GROUP_CODE" val="l1-3"/>
</p:tagLst>
</file>

<file path=ppt/tags/tag2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6*a*1"/>
  <p:tag name="KSO_WM_UNIT_CLEAR" val="1"/>
  <p:tag name="KSO_WM_UNIT_LAYERLEVEL" val="1"/>
  <p:tag name="KSO_WM_UNIT_ISCONTENTSTITLE" val="1"/>
  <p:tag name="KSO_WM_UNIT_VALUE" val="3"/>
  <p:tag name="KSO_WM_UNIT_HIGHLIGHT" val="0"/>
  <p:tag name="KSO_WM_UNIT_COMPATIBLE" val="0"/>
  <p:tag name="KSO_WM_UNIT_PRESET_TEXT" val="目 录"/>
</p:tagLst>
</file>

<file path=ppt/tags/tag22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8"/>
  <p:tag name="KSO_WM_UNIT_ID" val="custom160174_17*l_i*1_28"/>
  <p:tag name="KSO_WM_UNIT_CLEAR" val="1"/>
  <p:tag name="KSO_WM_UNIT_LAYERLEVEL" val="1_1"/>
  <p:tag name="KSO_WM_DIAGRAM_GROUP_CODE" val="l1-3"/>
</p:tagLst>
</file>

<file path=ppt/tags/tag221.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2_1"/>
  <p:tag name="KSO_WM_UNIT_ID" val="custom160174_17*l_h_f*1_2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222.xml><?xml version="1.0" encoding="utf-8"?>
<p:tagLst xmlns:p="http://schemas.openxmlformats.org/presentationml/2006/main">
  <p:tag name="KSO_WM_TAG_VERSION" val="1.0"/>
  <p:tag name="KSO_WM_BEAUTIFY_FLAG" val="#wm#"/>
  <p:tag name="KSO_WM_UNIT_TYPE" val="i"/>
  <p:tag name="KSO_WM_UNIT_ID" val="custom160174_17*i*72"/>
  <p:tag name="KSO_WM_TEMPLATE_CATEGORY" val="custom"/>
  <p:tag name="KSO_WM_TEMPLATE_INDEX" val="160174"/>
</p:tagLst>
</file>

<file path=ppt/tags/tag22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9"/>
  <p:tag name="KSO_WM_UNIT_ID" val="custom160174_17*l_i*1_29"/>
  <p:tag name="KSO_WM_UNIT_CLEAR" val="1"/>
  <p:tag name="KSO_WM_UNIT_LAYERLEVEL" val="1_1"/>
  <p:tag name="KSO_WM_DIAGRAM_GROUP_CODE" val="l1-3"/>
</p:tagLst>
</file>

<file path=ppt/tags/tag22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0"/>
  <p:tag name="KSO_WM_UNIT_ID" val="custom160174_17*l_i*1_30"/>
  <p:tag name="KSO_WM_UNIT_CLEAR" val="1"/>
  <p:tag name="KSO_WM_UNIT_LAYERLEVEL" val="1_1"/>
  <p:tag name="KSO_WM_DIAGRAM_GROUP_CODE" val="l1-3"/>
</p:tagLst>
</file>

<file path=ppt/tags/tag22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1"/>
  <p:tag name="KSO_WM_UNIT_ID" val="custom160174_17*l_i*1_31"/>
  <p:tag name="KSO_WM_UNIT_CLEAR" val="1"/>
  <p:tag name="KSO_WM_UNIT_LAYERLEVEL" val="1_1"/>
  <p:tag name="KSO_WM_DIAGRAM_GROUP_CODE" val="l1-3"/>
</p:tagLst>
</file>

<file path=ppt/tags/tag22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2"/>
  <p:tag name="KSO_WM_UNIT_ID" val="custom160174_17*l_i*1_32"/>
  <p:tag name="KSO_WM_UNIT_CLEAR" val="1"/>
  <p:tag name="KSO_WM_UNIT_LAYERLEVEL" val="1_1"/>
  <p:tag name="KSO_WM_DIAGRAM_GROUP_CODE" val="l1-3"/>
</p:tagLst>
</file>

<file path=ppt/tags/tag22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4_1"/>
  <p:tag name="KSO_WM_UNIT_ID" val="custom160174_17*l_h_a*1_4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3"/>
</p:tagLst>
</file>

<file path=ppt/tags/tag228.xml><?xml version="1.0" encoding="utf-8"?>
<p:tagLst xmlns:p="http://schemas.openxmlformats.org/presentationml/2006/main">
  <p:tag name="KSO_WM_TAG_VERSION" val="1.0"/>
  <p:tag name="KSO_WM_BEAUTIFY_FLAG" val="#wm#"/>
  <p:tag name="KSO_WM_UNIT_TYPE" val="i"/>
  <p:tag name="KSO_WM_UNIT_ID" val="custom160174_17*i*82"/>
  <p:tag name="KSO_WM_TEMPLATE_CATEGORY" val="custom"/>
  <p:tag name="KSO_WM_TEMPLATE_INDEX" val="160174"/>
</p:tagLst>
</file>

<file path=ppt/tags/tag22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3"/>
  <p:tag name="KSO_WM_UNIT_ID" val="custom160174_17*l_i*1_33"/>
  <p:tag name="KSO_WM_UNIT_CLEAR" val="1"/>
  <p:tag name="KSO_WM_UNIT_LAYERLEVEL" val="1_1"/>
  <p:tag name="KSO_WM_DIAGRAM_GROUP_CODE" val="l1-3"/>
</p:tagLst>
</file>

<file path=ppt/tags/tag23.xml><?xml version="1.0" encoding="utf-8"?>
<p:tagLst xmlns:p="http://schemas.openxmlformats.org/presentationml/2006/main">
  <p:tag name="KSO_WM_TAG_VERSION" val="1.0"/>
  <p:tag name="KSO_WM_BEAUTIFY_FLAG" val="#wm#"/>
  <p:tag name="KSO_WM_UNIT_TYPE" val="i"/>
  <p:tag name="KSO_WM_UNIT_ID" val="custom160174_6*i*8"/>
  <p:tag name="KSO_WM_TEMPLATE_CATEGORY" val="custom"/>
  <p:tag name="KSO_WM_TEMPLATE_INDEX" val="160174"/>
</p:tagLst>
</file>

<file path=ppt/tags/tag23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4"/>
  <p:tag name="KSO_WM_UNIT_ID" val="custom160174_17*l_i*1_34"/>
  <p:tag name="KSO_WM_UNIT_CLEAR" val="1"/>
  <p:tag name="KSO_WM_UNIT_LAYERLEVEL" val="1_1"/>
  <p:tag name="KSO_WM_DIAGRAM_GROUP_CODE" val="l1-3"/>
</p:tagLst>
</file>

<file path=ppt/tags/tag231.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4_1"/>
  <p:tag name="KSO_WM_UNIT_ID" val="custom160174_17*l_h_f*1_4_1"/>
  <p:tag name="KSO_WM_UNIT_CLEAR" val="1"/>
  <p:tag name="KSO_WM_UNIT_LAYERLEVEL" val="1_1_1"/>
  <p:tag name="KSO_WM_UNIT_VALUE" val="14"/>
  <p:tag name="KSO_WM_UNIT_HIGHLIGHT" val="0"/>
  <p:tag name="KSO_WM_UNIT_COMPATIBLE" val="0"/>
  <p:tag name="KSO_WM_UNIT_PRESET_TEXT_INDEX" val="4"/>
  <p:tag name="KSO_WM_UNIT_PRESET_TEXT_LEN" val="24"/>
  <p:tag name="KSO_WM_DIAGRAM_GROUP_CODE" val="l1-3"/>
</p:tagLst>
</file>

<file path=ppt/tags/tag23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7*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233.xml><?xml version="1.0" encoding="utf-8"?>
<p:tagLst xmlns:p="http://schemas.openxmlformats.org/presentationml/2006/main">
  <p:tag name="KSO_WM_TEMPLATE_CATEGORY" val="custom"/>
  <p:tag name="KSO_WM_TEMPLATE_INDEX" val="160174"/>
  <p:tag name="KSO_WM_TAG_VERSION" val="1.0"/>
  <p:tag name="KSO_WM_SLIDE_ID" val="custom160174_17"/>
  <p:tag name="KSO_WM_SLIDE_INDEX" val="17"/>
  <p:tag name="KSO_WM_SLIDE_ITEM_CNT" val="5"/>
  <p:tag name="KSO_WM_SLIDE_LAYOUT" val="a_l"/>
  <p:tag name="KSO_WM_SLIDE_LAYOUT_CNT" val="1_1"/>
  <p:tag name="KSO_WM_SLIDE_TYPE" val="text"/>
  <p:tag name="KSO_WM_BEAUTIFY_FLAG" val="#wm#"/>
  <p:tag name="KSO_WM_SLIDE_POSITION" val="184*146"/>
  <p:tag name="KSO_WM_SLIDE_SIZE" val="593*313"/>
  <p:tag name="KSO_WM_DIAGRAM_GROUP_CODE" val="l1-3"/>
</p:tagLst>
</file>

<file path=ppt/tags/tag23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d"/>
  <p:tag name="KSO_WM_UNIT_INDEX" val="2"/>
  <p:tag name="KSO_WM_UNIT_ID" val="custom160174_25*d*2"/>
  <p:tag name="KSO_WM_UNIT_CLEAR" val="0"/>
  <p:tag name="KSO_WM_UNIT_LAYERLEVEL" val="1"/>
  <p:tag name="KSO_WM_UNIT_VALUE" val="608*912"/>
  <p:tag name="KSO_WM_UNIT_HIGHLIGHT" val="0"/>
  <p:tag name="KSO_WM_UNIT_COMPATIBLE" val="0"/>
</p:tagLst>
</file>

<file path=ppt/tags/tag23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d"/>
  <p:tag name="KSO_WM_UNIT_INDEX" val="1"/>
  <p:tag name="KSO_WM_UNIT_ID" val="custom160174_25*d*1"/>
  <p:tag name="KSO_WM_UNIT_CLEAR" val="0"/>
  <p:tag name="KSO_WM_UNIT_LAYERLEVEL" val="1"/>
  <p:tag name="KSO_WM_UNIT_VALUE" val="608*912"/>
  <p:tag name="KSO_WM_UNIT_HIGHLIGHT" val="0"/>
  <p:tag name="KSO_WM_UNIT_COMPATIBLE" val="0"/>
</p:tagLst>
</file>

<file path=ppt/tags/tag236.xml><?xml version="1.0" encoding="utf-8"?>
<p:tagLst xmlns:p="http://schemas.openxmlformats.org/presentationml/2006/main">
  <p:tag name="KSO_WM_TAG_VERSION" val="1.0"/>
  <p:tag name="KSO_WM_BEAUTIFY_FLAG" val="#wm#"/>
  <p:tag name="KSO_WM_UNIT_TYPE" val="i"/>
  <p:tag name="KSO_WM_UNIT_ID" val="custom160174_25*i*2"/>
  <p:tag name="KSO_WM_TEMPLATE_CATEGORY" val="custom"/>
  <p:tag name="KSO_WM_TEMPLATE_INDEX" val="160174"/>
</p:tagLst>
</file>

<file path=ppt/tags/tag237.xml><?xml version="1.0" encoding="utf-8"?>
<p:tagLst xmlns:p="http://schemas.openxmlformats.org/presentationml/2006/main">
  <p:tag name="KSO_WM_TAG_VERSION" val="1.0"/>
  <p:tag name="KSO_WM_BEAUTIFY_FLAG" val="#wm#"/>
  <p:tag name="KSO_WM_UNIT_TYPE" val="i"/>
  <p:tag name="KSO_WM_UNIT_ID" val="custom160174_25*i*3"/>
  <p:tag name="KSO_WM_TEMPLATE_CATEGORY" val="custom"/>
  <p:tag name="KSO_WM_TEMPLATE_INDEX" val="160174"/>
</p:tagLst>
</file>

<file path=ppt/tags/tag238.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f"/>
  <p:tag name="KSO_WM_UNIT_INDEX" val="1"/>
  <p:tag name="KSO_WM_UNIT_ID" val="custom160174_25*f*1"/>
  <p:tag name="KSO_WM_UNIT_CLEAR" val="1"/>
  <p:tag name="KSO_WM_UNIT_LAYERLEVEL" val="1"/>
  <p:tag name="KSO_WM_UNIT_VALUE" val="66"/>
  <p:tag name="KSO_WM_UNIT_HIGHLIGHT" val="0"/>
  <p:tag name="KSO_WM_UNIT_COMPATIBLE" val="0"/>
  <p:tag name="KSO_WM_UNIT_PRESET_TEXT_INDEX" val="5"/>
  <p:tag name="KSO_WM_UNIT_PRESET_TEXT_LEN" val="100"/>
</p:tagLst>
</file>

<file path=ppt/tags/tag23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25*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2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1_1"/>
  <p:tag name="KSO_WM_UNIT_ID" val="custom160174_6*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240.xml><?xml version="1.0" encoding="utf-8"?>
<p:tagLst xmlns:p="http://schemas.openxmlformats.org/presentationml/2006/main">
  <p:tag name="KSO_WM_TEMPLATE_CATEGORY" val="custom"/>
  <p:tag name="KSO_WM_TEMPLATE_INDEX" val="160174"/>
  <p:tag name="KSO_WM_TAG_VERSION" val="1.0"/>
  <p:tag name="KSO_WM_SLIDE_ID" val="custom160174_25"/>
  <p:tag name="KSO_WM_SLIDE_INDEX" val="25"/>
  <p:tag name="KSO_WM_SLIDE_ITEM_CNT" val="3"/>
  <p:tag name="KSO_WM_SLIDE_LAYOUT" val="a_f_d"/>
  <p:tag name="KSO_WM_SLIDE_LAYOUT_CNT" val="1_1_2"/>
  <p:tag name="KSO_WM_SLIDE_TYPE" val="text"/>
  <p:tag name="KSO_WM_BEAUTIFY_FLAG" val="#wm#"/>
  <p:tag name="KSO_WM_SLIDE_POSITION" val="171*153"/>
  <p:tag name="KSO_WM_SLIDE_SIZE" val="623*289"/>
</p:tagLst>
</file>

<file path=ppt/tags/tag24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d"/>
  <p:tag name="KSO_WM_UNIT_INDEX" val="1"/>
  <p:tag name="KSO_WM_UNIT_ID" val="custom160174_26*d*1"/>
  <p:tag name="KSO_WM_UNIT_CLEAR" val="0"/>
  <p:tag name="KSO_WM_UNIT_LAYERLEVEL" val="1"/>
  <p:tag name="KSO_WM_UNIT_VALUE" val="976*3384"/>
  <p:tag name="KSO_WM_UNIT_HIGHLIGHT" val="0"/>
  <p:tag name="KSO_WM_UNIT_COMPATIBLE" val="0"/>
</p:tagLst>
</file>

<file path=ppt/tags/tag242.xml><?xml version="1.0" encoding="utf-8"?>
<p:tagLst xmlns:p="http://schemas.openxmlformats.org/presentationml/2006/main">
  <p:tag name="KSO_WM_TAG_VERSION" val="1.0"/>
  <p:tag name="KSO_WM_BEAUTIFY_FLAG" val="#wm#"/>
  <p:tag name="KSO_WM_UNIT_TYPE" val="i"/>
  <p:tag name="KSO_WM_UNIT_ID" val="custom160174_26*i*1"/>
  <p:tag name="KSO_WM_TEMPLATE_CATEGORY" val="custom"/>
  <p:tag name="KSO_WM_TEMPLATE_INDEX" val="160174"/>
</p:tagLst>
</file>

<file path=ppt/tags/tag243.xml><?xml version="1.0" encoding="utf-8"?>
<p:tagLst xmlns:p="http://schemas.openxmlformats.org/presentationml/2006/main">
  <p:tag name="KSO_WM_TAG_VERSION" val="1.0"/>
  <p:tag name="KSO_WM_BEAUTIFY_FLAG" val="#wm#"/>
  <p:tag name="KSO_WM_UNIT_TYPE" val="i"/>
  <p:tag name="KSO_WM_UNIT_ID" val="custom160174_26*i*2"/>
  <p:tag name="KSO_WM_TEMPLATE_CATEGORY" val="custom"/>
  <p:tag name="KSO_WM_TEMPLATE_INDEX" val="160174"/>
</p:tagLst>
</file>

<file path=ppt/tags/tag244.xml><?xml version="1.0" encoding="utf-8"?>
<p:tagLst xmlns:p="http://schemas.openxmlformats.org/presentationml/2006/main">
  <p:tag name="KSO_WM_TAG_VERSION" val="1.0"/>
  <p:tag name="KSO_WM_BEAUTIFY_FLAG" val="#wm#"/>
  <p:tag name="KSO_WM_UNIT_TYPE" val="i"/>
  <p:tag name="KSO_WM_UNIT_ID" val="custom160174_26*i*5"/>
  <p:tag name="KSO_WM_TEMPLATE_CATEGORY" val="custom"/>
  <p:tag name="KSO_WM_TEMPLATE_INDEX" val="160174"/>
</p:tagLst>
</file>

<file path=ppt/tags/tag24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k"/>
  <p:tag name="KSO_WM_UNIT_INDEX" val="1"/>
  <p:tag name="KSO_WM_UNIT_ID" val="custom160174_26*k*1"/>
  <p:tag name="KSO_WM_UNIT_CLEAR" val="1"/>
  <p:tag name="KSO_WM_UNIT_LAYERLEVEL" val="1"/>
  <p:tag name="KSO_WM_UNIT_VALUE" val="4"/>
  <p:tag name="KSO_WM_UNIT_HIGHLIGHT" val="0"/>
  <p:tag name="KSO_WM_UNIT_COMPATIBLE" val="1"/>
  <p:tag name="KSO_WM_UNIT_PRESET_TEXT" val="LOGO"/>
</p:tagLst>
</file>

<file path=ppt/tags/tag246.xml><?xml version="1.0" encoding="utf-8"?>
<p:tagLst xmlns:p="http://schemas.openxmlformats.org/presentationml/2006/main">
  <p:tag name="KSO_WM_TAG_VERSION" val="1.0"/>
  <p:tag name="KSO_WM_BEAUTIFY_FLAG" val="#wm#"/>
  <p:tag name="KSO_WM_UNIT_TYPE" val="i"/>
  <p:tag name="KSO_WM_UNIT_ID" val="custom160174_26*i*7"/>
  <p:tag name="KSO_WM_TEMPLATE_CATEGORY" val="custom"/>
  <p:tag name="KSO_WM_TEMPLATE_INDEX" val="160174"/>
</p:tagLst>
</file>

<file path=ppt/tags/tag24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26*a*1"/>
  <p:tag name="KSO_WM_UNIT_CLEAR" val="1"/>
  <p:tag name="KSO_WM_UNIT_LAYERLEVEL" val="1"/>
  <p:tag name="KSO_WM_UNIT_VALUE" val="37"/>
  <p:tag name="KSO_WM_UNIT_ISCONTENTSTITLE" val="0"/>
  <p:tag name="KSO_WM_UNIT_HIGHLIGHT" val="0"/>
  <p:tag name="KSO_WM_UNIT_COMPATIBLE" val="0"/>
  <p:tag name="KSO_WM_UNIT_PRESET_TEXT_INDEX" val="3"/>
  <p:tag name="KSO_WM_UNIT_PRESET_TEXT_LEN" val="17"/>
</p:tagLst>
</file>

<file path=ppt/tags/tag24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1"/>
  <p:tag name="KSO_WM_UNIT_ID" val="custom160174_26*f*1"/>
  <p:tag name="KSO_WM_UNIT_CLEAR" val="1"/>
  <p:tag name="KSO_WM_UNIT_LAYERLEVEL" val="1"/>
  <p:tag name="KSO_WM_UNIT_VALUE" val="111"/>
  <p:tag name="KSO_WM_UNIT_HIGHLIGHT" val="0"/>
  <p:tag name="KSO_WM_UNIT_COMPATIBLE" val="0"/>
  <p:tag name="KSO_WM_UNIT_PRESET_TEXT_INDEX" val="5"/>
  <p:tag name="KSO_WM_UNIT_PRESET_TEXT_LEN" val="232"/>
</p:tagLst>
</file>

<file path=ppt/tags/tag249.xml><?xml version="1.0" encoding="utf-8"?>
<p:tagLst xmlns:p="http://schemas.openxmlformats.org/presentationml/2006/main">
  <p:tag name="KSO_WM_TEMPLATE_CATEGORY" val="custom"/>
  <p:tag name="KSO_WM_TEMPLATE_INDEX" val="160174"/>
  <p:tag name="KSO_WM_TAG_VERSION" val="1.0"/>
  <p:tag name="KSO_WM_SLIDE_ID" val="custom160174_26"/>
  <p:tag name="KSO_WM_SLIDE_INDEX" val="26"/>
  <p:tag name="KSO_WM_SLIDE_ITEM_CNT" val="2"/>
  <p:tag name="KSO_WM_SLIDE_LAYOUT" val="a_f_d_k"/>
  <p:tag name="KSO_WM_SLIDE_LAYOUT_CNT" val="1_1_1_1"/>
  <p:tag name="KSO_WM_SLIDE_TYPE" val="text"/>
  <p:tag name="KSO_WM_BEAUTIFY_FLAG" val="#wm#"/>
  <p:tag name="KSO_WM_SLIDE_POSITION" val="0*67"/>
  <p:tag name="KSO_WM_SLIDE_SIZE" val="960*426"/>
</p:tagLst>
</file>

<file path=ppt/tags/tag2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6*l_i*1_1"/>
  <p:tag name="KSO_WM_UNIT_CLEAR" val="1"/>
  <p:tag name="KSO_WM_UNIT_LAYERLEVEL" val="1_1"/>
  <p:tag name="KSO_WM_DIAGRAM_GROUP_CODE" val="l1-1"/>
</p:tagLst>
</file>

<file path=ppt/tags/tag250.xml><?xml version="1.0" encoding="utf-8"?>
<p:tagLst xmlns:p="http://schemas.openxmlformats.org/presentationml/2006/main">
  <p:tag name="KSO_WM_TAG_VERSION" val="1.0"/>
  <p:tag name="KSO_WM_BEAUTIFY_FLAG" val="#wm#"/>
  <p:tag name="KSO_WM_UNIT_TYPE" val="i"/>
  <p:tag name="KSO_WM_UNIT_ID" val="custom160174_27*i*0"/>
  <p:tag name="KSO_WM_TEMPLATE_CATEGORY" val="custom"/>
  <p:tag name="KSO_WM_TEMPLATE_INDEX" val="160174"/>
</p:tagLst>
</file>

<file path=ppt/tags/tag251.xml><?xml version="1.0" encoding="utf-8"?>
<p:tagLst xmlns:p="http://schemas.openxmlformats.org/presentationml/2006/main">
  <p:tag name="KSO_WM_TAG_VERSION" val="1.0"/>
  <p:tag name="KSO_WM_BEAUTIFY_FLAG" val="#wm#"/>
  <p:tag name="KSO_WM_UNIT_TYPE" val="i"/>
  <p:tag name="KSO_WM_UNIT_ID" val="custom160174_27*i*1"/>
  <p:tag name="KSO_WM_TEMPLATE_CATEGORY" val="custom"/>
  <p:tag name="KSO_WM_TEMPLATE_INDEX" val="160174"/>
</p:tagLst>
</file>

<file path=ppt/tags/tag252.xml><?xml version="1.0" encoding="utf-8"?>
<p:tagLst xmlns:p="http://schemas.openxmlformats.org/presentationml/2006/main">
  <p:tag name="KSO_WM_TAG_VERSION" val="1.0"/>
  <p:tag name="KSO_WM_BEAUTIFY_FLAG" val="#wm#"/>
  <p:tag name="KSO_WM_UNIT_TYPE" val="i"/>
  <p:tag name="KSO_WM_UNIT_ID" val="custom160174_27*i*2"/>
  <p:tag name="KSO_WM_TEMPLATE_CATEGORY" val="custom"/>
  <p:tag name="KSO_WM_TEMPLATE_INDEX" val="160174"/>
</p:tagLst>
</file>

<file path=ppt/tags/tag253.xml><?xml version="1.0" encoding="utf-8"?>
<p:tagLst xmlns:p="http://schemas.openxmlformats.org/presentationml/2006/main">
  <p:tag name="KSO_WM_TAG_VERSION" val="1.0"/>
  <p:tag name="KSO_WM_BEAUTIFY_FLAG" val="#wm#"/>
  <p:tag name="KSO_WM_UNIT_TYPE" val="i"/>
  <p:tag name="KSO_WM_UNIT_ID" val="custom160174_27*i*3"/>
  <p:tag name="KSO_WM_TEMPLATE_CATEGORY" val="custom"/>
  <p:tag name="KSO_WM_TEMPLATE_INDEX" val="160174"/>
</p:tagLst>
</file>

<file path=ppt/tags/tag254.xml><?xml version="1.0" encoding="utf-8"?>
<p:tagLst xmlns:p="http://schemas.openxmlformats.org/presentationml/2006/main">
  <p:tag name="KSO_WM_TAG_VERSION" val="1.0"/>
  <p:tag name="KSO_WM_BEAUTIFY_FLAG" val="#wm#"/>
  <p:tag name="KSO_WM_UNIT_TYPE" val="i"/>
  <p:tag name="KSO_WM_UNIT_ID" val="custom160174_27*i*4"/>
  <p:tag name="KSO_WM_TEMPLATE_CATEGORY" val="custom"/>
  <p:tag name="KSO_WM_TEMPLATE_INDEX" val="160174"/>
</p:tagLst>
</file>

<file path=ppt/tags/tag255.xml><?xml version="1.0" encoding="utf-8"?>
<p:tagLst xmlns:p="http://schemas.openxmlformats.org/presentationml/2006/main">
  <p:tag name="KSO_WM_TAG_VERSION" val="1.0"/>
  <p:tag name="KSO_WM_BEAUTIFY_FLAG" val="#wm#"/>
  <p:tag name="KSO_WM_UNIT_TYPE" val="i"/>
  <p:tag name="KSO_WM_UNIT_ID" val="custom160174_27*i*5"/>
  <p:tag name="KSO_WM_TEMPLATE_CATEGORY" val="custom"/>
  <p:tag name="KSO_WM_TEMPLATE_INDEX" val="160174"/>
</p:tagLst>
</file>

<file path=ppt/tags/tag256.xml><?xml version="1.0" encoding="utf-8"?>
<p:tagLst xmlns:p="http://schemas.openxmlformats.org/presentationml/2006/main">
  <p:tag name="KSO_WM_TAG_VERSION" val="1.0"/>
  <p:tag name="KSO_WM_BEAUTIFY_FLAG" val="#wm#"/>
  <p:tag name="KSO_WM_UNIT_TYPE" val="i"/>
  <p:tag name="KSO_WM_UNIT_ID" val="custom160174_27*i*9"/>
  <p:tag name="KSO_WM_TEMPLATE_CATEGORY" val="custom"/>
  <p:tag name="KSO_WM_TEMPLATE_INDEX" val="160174"/>
</p:tagLst>
</file>

<file path=ppt/tags/tag257.xml><?xml version="1.0" encoding="utf-8"?>
<p:tagLst xmlns:p="http://schemas.openxmlformats.org/presentationml/2006/main">
  <p:tag name="KSO_WM_TAG_VERSION" val="1.0"/>
  <p:tag name="KSO_WM_BEAUTIFY_FLAG" val="#wm#"/>
  <p:tag name="KSO_WM_UNIT_TYPE" val="i"/>
  <p:tag name="KSO_WM_UNIT_ID" val="custom160174_27*i*10"/>
  <p:tag name="KSO_WM_TEMPLATE_CATEGORY" val="custom"/>
  <p:tag name="KSO_WM_TEMPLATE_INDEX" val="160174"/>
</p:tagLst>
</file>

<file path=ppt/tags/tag258.xml><?xml version="1.0" encoding="utf-8"?>
<p:tagLst xmlns:p="http://schemas.openxmlformats.org/presentationml/2006/main">
  <p:tag name="KSO_WM_TAG_VERSION" val="1.0"/>
  <p:tag name="KSO_WM_BEAUTIFY_FLAG" val="#wm#"/>
  <p:tag name="KSO_WM_UNIT_TYPE" val="i"/>
  <p:tag name="KSO_WM_UNIT_ID" val="custom160174_27*i*11"/>
  <p:tag name="KSO_WM_TEMPLATE_CATEGORY" val="custom"/>
  <p:tag name="KSO_WM_TEMPLATE_INDEX" val="160174"/>
</p:tagLst>
</file>

<file path=ppt/tags/tag25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h_a"/>
  <p:tag name="KSO_WM_UNIT_INDEX" val="1_1"/>
  <p:tag name="KSO_WM_UNIT_ID" val="custom160174_27*h_a*1_1"/>
  <p:tag name="KSO_WM_UNIT_CLEAR" val="1"/>
  <p:tag name="KSO_WM_UNIT_LAYERLEVEL" val="1_1"/>
  <p:tag name="KSO_WM_UNIT_VALUE" val="9"/>
  <p:tag name="KSO_WM_UNIT_HIGHLIGHT" val="0"/>
  <p:tag name="KSO_WM_UNIT_COMPATIBLE" val="0"/>
  <p:tag name="KSO_WM_UNIT_PRESET_TEXT_INDEX" val="3"/>
  <p:tag name="KSO_WM_UNIT_PRESET_TEXT_LEN" val="12"/>
</p:tagLst>
</file>

<file path=ppt/tags/tag26.xml><?xml version="1.0" encoding="utf-8"?>
<p:tagLst xmlns:p="http://schemas.openxmlformats.org/presentationml/2006/main">
  <p:tag name="KSO_WM_TEMPLATE_CATEGORY" val="custom"/>
  <p:tag name="KSO_WM_TEMPLATE_INDEX" val="160174"/>
  <p:tag name="KSO_WM_TAG_VERSION" val="1.0"/>
  <p:tag name="KSO_WM_SLIDE_ID" val="custom160174_6"/>
  <p:tag name="KSO_WM_SLIDE_INDEX" val="6"/>
  <p:tag name="KSO_WM_SLIDE_ITEM_CNT" val="1"/>
  <p:tag name="KSO_WM_SLIDE_LAYOUT" val="a_b_l"/>
  <p:tag name="KSO_WM_SLIDE_LAYOUT_CNT" val="1_1_1"/>
  <p:tag name="KSO_WM_SLIDE_TYPE" val="contents"/>
  <p:tag name="KSO_WM_BEAUTIFY_FLAG" val="#wm#"/>
  <p:tag name="KSO_WM_DIAGRAM_GROUP_CODE" val="l1-1"/>
</p:tagLst>
</file>

<file path=ppt/tags/tag260.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h_f"/>
  <p:tag name="KSO_WM_UNIT_INDEX" val="1_1"/>
  <p:tag name="KSO_WM_UNIT_ID" val="custom160174_27*h_f*1_1"/>
  <p:tag name="KSO_WM_UNIT_CLEAR" val="1"/>
  <p:tag name="KSO_WM_UNIT_LAYERLEVEL" val="1_1"/>
  <p:tag name="KSO_WM_UNIT_VALUE" val="48"/>
  <p:tag name="KSO_WM_UNIT_HIGHLIGHT" val="0"/>
  <p:tag name="KSO_WM_UNIT_COMPATIBLE" val="0"/>
  <p:tag name="KSO_WM_UNIT_PRESET_TEXT_INDEX" val="3"/>
  <p:tag name="KSO_WM_UNIT_PRESET_TEXT_LEN" val="35"/>
</p:tagLst>
</file>

<file path=ppt/tags/tag26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27*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262.xml><?xml version="1.0" encoding="utf-8"?>
<p:tagLst xmlns:p="http://schemas.openxmlformats.org/presentationml/2006/main">
  <p:tag name="KSO_WM_TEMPLATE_CATEGORY" val="custom"/>
  <p:tag name="KSO_WM_TEMPLATE_INDEX" val="160174"/>
  <p:tag name="KSO_WM_TAG_VERSION" val="1.0"/>
  <p:tag name="KSO_WM_SLIDE_ID" val="custom160174_27"/>
  <p:tag name="KSO_WM_SLIDE_INDEX" val="27"/>
  <p:tag name="KSO_WM_SLIDE_ITEM_CNT" val="1"/>
  <p:tag name="KSO_WM_SLIDE_LAYOUT" val="a_h"/>
  <p:tag name="KSO_WM_SLIDE_LAYOUT_CNT" val="1_1"/>
  <p:tag name="KSO_WM_SLIDE_TYPE" val="text"/>
  <p:tag name="KSO_WM_BEAUTIFY_FLAG" val="#wm#"/>
  <p:tag name="KSO_WM_SLIDE_POSITION" val="69*208"/>
  <p:tag name="KSO_WM_SLIDE_SIZE" val="498*116"/>
</p:tagLst>
</file>

<file path=ppt/tags/tag26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30*a*1"/>
  <p:tag name="KSO_WM_UNIT_CLEAR" val="1"/>
  <p:tag name="KSO_WM_UNIT_LAYERLEVEL" val="1"/>
  <p:tag name="KSO_WM_UNIT_VALUE" val="7"/>
  <p:tag name="KSO_WM_UNIT_ISCONTENTSTITLE" val="0"/>
  <p:tag name="KSO_WM_UNIT_HIGHLIGHT" val="0"/>
  <p:tag name="KSO_WM_UNIT_COMPATIBLE" val="0"/>
  <p:tag name="KSO_WM_UNIT_PRESET_TEXT" val="THANK YOU"/>
</p:tagLst>
</file>

<file path=ppt/tags/tag264.xml><?xml version="1.0" encoding="utf-8"?>
<p:tagLst xmlns:p="http://schemas.openxmlformats.org/presentationml/2006/main">
  <p:tag name="KSO_WM_TEMPLATE_CATEGORY" val="custom"/>
  <p:tag name="KSO_WM_TEMPLATE_INDEX" val="160174"/>
  <p:tag name="KSO_WM_TAG_VERSION" val="1.0"/>
  <p:tag name="KSO_WM_SLIDE_ID" val="custom160174_29"/>
  <p:tag name="KSO_WM_SLIDE_INDEX" val="29"/>
  <p:tag name="KSO_WM_SLIDE_ITEM_CNT" val="1"/>
  <p:tag name="KSO_WM_SLIDE_LAYOUT" val="a"/>
  <p:tag name="KSO_WM_SLIDE_LAYOUT_CNT" val="1"/>
  <p:tag name="KSO_WM_SLIDE_TYPE" val="endPage"/>
  <p:tag name="KSO_WM_BEAUTIFY_FLAG" val="#wm#"/>
</p:tagLst>
</file>

<file path=ppt/tags/tag27.xml><?xml version="1.0" encoding="utf-8"?>
<p:tagLst xmlns:p="http://schemas.openxmlformats.org/presentationml/2006/main">
  <p:tag name="KSO_WM_TAG_VERSION" val="1.0"/>
  <p:tag name="KSO_WM_BEAUTIFY_FLAG" val="#wm#"/>
  <p:tag name="KSO_WM_UNIT_TYPE" val="i"/>
  <p:tag name="KSO_WM_UNIT_ID" val="custom160174_7*i*0"/>
  <p:tag name="KSO_WM_TEMPLATE_CATEGORY" val="custom"/>
  <p:tag name="KSO_WM_TEMPLATE_INDEX" val="160174"/>
</p:tagLst>
</file>

<file path=ppt/tags/tag28.xml><?xml version="1.0" encoding="utf-8"?>
<p:tagLst xmlns:p="http://schemas.openxmlformats.org/presentationml/2006/main">
  <p:tag name="KSO_WM_TAG_VERSION" val="1.0"/>
  <p:tag name="KSO_WM_BEAUTIFY_FLAG" val="#wm#"/>
  <p:tag name="KSO_WM_UNIT_TYPE" val="i"/>
  <p:tag name="KSO_WM_UNIT_ID" val="custom160174_7*i*3"/>
  <p:tag name="KSO_WM_TEMPLATE_CATEGORY" val="custom"/>
  <p:tag name="KSO_WM_TEMPLATE_INDEX" val="160174"/>
</p:tagLst>
</file>

<file path=ppt/tags/tag29.xml><?xml version="1.0" encoding="utf-8"?>
<p:tagLst xmlns:p="http://schemas.openxmlformats.org/presentationml/2006/main">
  <p:tag name="KSO_WM_TAG_VERSION" val="1.0"/>
  <p:tag name="KSO_WM_BEAUTIFY_FLAG" val="#wm#"/>
  <p:tag name="KSO_WM_UNIT_TYPE" val="i"/>
  <p:tag name="KSO_WM_UNIT_ID" val="custom160174_7*i*4"/>
  <p:tag name="KSO_WM_TEMPLATE_CATEGORY" val="custom"/>
  <p:tag name="KSO_WM_TEMPLATE_INDEX" val="160174"/>
</p:tagLst>
</file>

<file path=ppt/tags/tag3.xml><?xml version="1.0" encoding="utf-8"?>
<p:tagLst xmlns:p="http://schemas.openxmlformats.org/presentationml/2006/main">
  <p:tag name="KSO_WM_TEMPLATE_THUMBS_INDEX" val="1、5、8、10、20、21、22、24、25"/>
  <p:tag name="KSO_WM_TEMPLATE_CATEGORY" val="custom"/>
  <p:tag name="KSO_WM_TEMPLATE_INDEX" val="160174"/>
  <p:tag name="KSO_WM_TAG_VERSION" val="1.0"/>
  <p:tag name="KSO_WM_SLIDE_ID" val="custom160174_1"/>
  <p:tag name="KSO_WM_SLIDE_INDEX" val="1"/>
  <p:tag name="KSO_WM_SLIDE_ITEM_CNT" val="2"/>
  <p:tag name="KSO_WM_SLIDE_LAYOUT" val="a_b"/>
  <p:tag name="KSO_WM_SLIDE_LAYOUT_CNT" val="1_1"/>
  <p:tag name="KSO_WM_SLIDE_TYPE" val="title"/>
  <p:tag name="KSO_WM_BEAUTIFY_FLAG" val="#wm#"/>
</p:tagLst>
</file>

<file path=ppt/tags/tag30.xml><?xml version="1.0" encoding="utf-8"?>
<p:tagLst xmlns:p="http://schemas.openxmlformats.org/presentationml/2006/main">
  <p:tag name="KSO_WM_TAG_VERSION" val="1.0"/>
  <p:tag name="KSO_WM_BEAUTIFY_FLAG" val="#wm#"/>
  <p:tag name="KSO_WM_UNIT_TYPE" val="i"/>
  <p:tag name="KSO_WM_UNIT_ID" val="custom160174_7*i*5"/>
  <p:tag name="KSO_WM_TEMPLATE_CATEGORY" val="custom"/>
  <p:tag name="KSO_WM_TEMPLATE_INDEX" val="160174"/>
</p:tagLst>
</file>

<file path=ppt/tags/tag3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b"/>
  <p:tag name="KSO_WM_UNIT_INDEX" val="1"/>
  <p:tag name="KSO_WM_UNIT_ID" val="custom160174_7*b*1"/>
  <p:tag name="KSO_WM_UNIT_CLEAR" val="1"/>
  <p:tag name="KSO_WM_UNIT_LAYERLEVEL" val="1"/>
  <p:tag name="KSO_WM_UNIT_VALUE" val="5"/>
  <p:tag name="KSO_WM_UNIT_ISCONTENTSTITLE" val="1"/>
  <p:tag name="KSO_WM_UNIT_HIGHLIGHT" val="0"/>
  <p:tag name="KSO_WM_UNIT_COMPATIBLE" val="0"/>
  <p:tag name="KSO_WM_UNIT_PRESET_TEXT" val="Contents"/>
</p:tagLst>
</file>

<file path=ppt/tags/tag3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7*a*1"/>
  <p:tag name="KSO_WM_UNIT_CLEAR" val="1"/>
  <p:tag name="KSO_WM_UNIT_LAYERLEVEL" val="1"/>
  <p:tag name="KSO_WM_UNIT_ISCONTENTSTITLE" val="1"/>
  <p:tag name="KSO_WM_UNIT_VALUE" val="3"/>
  <p:tag name="KSO_WM_UNIT_HIGHLIGHT" val="0"/>
  <p:tag name="KSO_WM_UNIT_COMPATIBLE" val="0"/>
  <p:tag name="KSO_WM_UNIT_PRESET_TEXT" val="目 录"/>
</p:tagLst>
</file>

<file path=ppt/tags/tag33.xml><?xml version="1.0" encoding="utf-8"?>
<p:tagLst xmlns:p="http://schemas.openxmlformats.org/presentationml/2006/main">
  <p:tag name="KSO_WM_TAG_VERSION" val="1.0"/>
  <p:tag name="KSO_WM_BEAUTIFY_FLAG" val="#wm#"/>
  <p:tag name="KSO_WM_UNIT_TYPE" val="i"/>
  <p:tag name="KSO_WM_UNIT_ID" val="custom160174_7*i*8"/>
  <p:tag name="KSO_WM_TEMPLATE_CATEGORY" val="custom"/>
  <p:tag name="KSO_WM_TEMPLATE_INDEX" val="160174"/>
</p:tagLst>
</file>

<file path=ppt/tags/tag3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1_1"/>
  <p:tag name="KSO_WM_UNIT_ID" val="custom160174_7*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3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7*l_i*1_1"/>
  <p:tag name="KSO_WM_UNIT_CLEAR" val="1"/>
  <p:tag name="KSO_WM_UNIT_LAYERLEVEL" val="1_1"/>
  <p:tag name="KSO_WM_DIAGRAM_GROUP_CODE" val="l1-1"/>
</p:tagLst>
</file>

<file path=ppt/tags/tag36.xml><?xml version="1.0" encoding="utf-8"?>
<p:tagLst xmlns:p="http://schemas.openxmlformats.org/presentationml/2006/main">
  <p:tag name="KSO_WM_TAG_VERSION" val="1.0"/>
  <p:tag name="KSO_WM_BEAUTIFY_FLAG" val="#wm#"/>
  <p:tag name="KSO_WM_UNIT_TYPE" val="i"/>
  <p:tag name="KSO_WM_UNIT_ID" val="custom160174_7*i*13"/>
  <p:tag name="KSO_WM_TEMPLATE_CATEGORY" val="custom"/>
  <p:tag name="KSO_WM_TEMPLATE_INDEX" val="160174"/>
</p:tagLst>
</file>

<file path=ppt/tags/tag3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2_1"/>
  <p:tag name="KSO_WM_UNIT_ID" val="custom160174_7*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3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7*l_i*1_2"/>
  <p:tag name="KSO_WM_UNIT_CLEAR" val="1"/>
  <p:tag name="KSO_WM_UNIT_LAYERLEVEL" val="1_1"/>
  <p:tag name="KSO_WM_DIAGRAM_GROUP_CODE" val="l1-1"/>
</p:tagLst>
</file>

<file path=ppt/tags/tag39.xml><?xml version="1.0" encoding="utf-8"?>
<p:tagLst xmlns:p="http://schemas.openxmlformats.org/presentationml/2006/main">
  <p:tag name="KSO_WM_TEMPLATE_CATEGORY" val="custom"/>
  <p:tag name="KSO_WM_TEMPLATE_INDEX" val="160174"/>
  <p:tag name="KSO_WM_TAG_VERSION" val="1.0"/>
  <p:tag name="KSO_WM_SLIDE_ID" val="custom160174_7"/>
  <p:tag name="KSO_WM_SLIDE_INDEX" val="7"/>
  <p:tag name="KSO_WM_SLIDE_ITEM_CNT" val="2"/>
  <p:tag name="KSO_WM_SLIDE_LAYOUT" val="a_b_l"/>
  <p:tag name="KSO_WM_SLIDE_LAYOUT_CNT" val="1_1_1"/>
  <p:tag name="KSO_WM_SLIDE_TYPE" val="contents"/>
  <p:tag name="KSO_WM_BEAUTIFY_FLAG" val="#wm#"/>
  <p:tag name="KSO_WM_DIAGRAM_GROUP_CODE" val="l1-1"/>
</p:tagLst>
</file>

<file path=ppt/tags/tag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2*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40.xml><?xml version="1.0" encoding="utf-8"?>
<p:tagLst xmlns:p="http://schemas.openxmlformats.org/presentationml/2006/main">
  <p:tag name="KSO_WM_TAG_VERSION" val="1.0"/>
  <p:tag name="KSO_WM_BEAUTIFY_FLAG" val="#wm#"/>
  <p:tag name="KSO_WM_UNIT_TYPE" val="i"/>
  <p:tag name="KSO_WM_UNIT_ID" val="custom160174_8*i*0"/>
  <p:tag name="KSO_WM_TEMPLATE_CATEGORY" val="custom"/>
  <p:tag name="KSO_WM_TEMPLATE_INDEX" val="160174"/>
</p:tagLst>
</file>

<file path=ppt/tags/tag41.xml><?xml version="1.0" encoding="utf-8"?>
<p:tagLst xmlns:p="http://schemas.openxmlformats.org/presentationml/2006/main">
  <p:tag name="KSO_WM_TAG_VERSION" val="1.0"/>
  <p:tag name="KSO_WM_BEAUTIFY_FLAG" val="#wm#"/>
  <p:tag name="KSO_WM_UNIT_TYPE" val="i"/>
  <p:tag name="KSO_WM_UNIT_ID" val="custom160174_8*i*3"/>
  <p:tag name="KSO_WM_TEMPLATE_CATEGORY" val="custom"/>
  <p:tag name="KSO_WM_TEMPLATE_INDEX" val="160174"/>
</p:tagLst>
</file>

<file path=ppt/tags/tag42.xml><?xml version="1.0" encoding="utf-8"?>
<p:tagLst xmlns:p="http://schemas.openxmlformats.org/presentationml/2006/main">
  <p:tag name="KSO_WM_TAG_VERSION" val="1.0"/>
  <p:tag name="KSO_WM_BEAUTIFY_FLAG" val="#wm#"/>
  <p:tag name="KSO_WM_UNIT_TYPE" val="i"/>
  <p:tag name="KSO_WM_UNIT_ID" val="custom160174_8*i*4"/>
  <p:tag name="KSO_WM_TEMPLATE_CATEGORY" val="custom"/>
  <p:tag name="KSO_WM_TEMPLATE_INDEX" val="160174"/>
</p:tagLst>
</file>

<file path=ppt/tags/tag43.xml><?xml version="1.0" encoding="utf-8"?>
<p:tagLst xmlns:p="http://schemas.openxmlformats.org/presentationml/2006/main">
  <p:tag name="KSO_WM_TAG_VERSION" val="1.0"/>
  <p:tag name="KSO_WM_BEAUTIFY_FLAG" val="#wm#"/>
  <p:tag name="KSO_WM_UNIT_TYPE" val="i"/>
  <p:tag name="KSO_WM_UNIT_ID" val="custom160174_8*i*5"/>
  <p:tag name="KSO_WM_TEMPLATE_CATEGORY" val="custom"/>
  <p:tag name="KSO_WM_TEMPLATE_INDEX" val="160174"/>
</p:tagLst>
</file>

<file path=ppt/tags/tag4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b"/>
  <p:tag name="KSO_WM_UNIT_INDEX" val="1"/>
  <p:tag name="KSO_WM_UNIT_ID" val="custom160174_8*b*1"/>
  <p:tag name="KSO_WM_UNIT_CLEAR" val="1"/>
  <p:tag name="KSO_WM_UNIT_LAYERLEVEL" val="1"/>
  <p:tag name="KSO_WM_UNIT_VALUE" val="5"/>
  <p:tag name="KSO_WM_UNIT_ISCONTENTSTITLE" val="1"/>
  <p:tag name="KSO_WM_UNIT_HIGHLIGHT" val="0"/>
  <p:tag name="KSO_WM_UNIT_COMPATIBLE" val="0"/>
  <p:tag name="KSO_WM_UNIT_PRESET_TEXT" val="Contents"/>
</p:tagLst>
</file>

<file path=ppt/tags/tag4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8*a*1"/>
  <p:tag name="KSO_WM_UNIT_CLEAR" val="1"/>
  <p:tag name="KSO_WM_UNIT_LAYERLEVEL" val="1"/>
  <p:tag name="KSO_WM_UNIT_ISCONTENTSTITLE" val="1"/>
  <p:tag name="KSO_WM_UNIT_VALUE" val="3"/>
  <p:tag name="KSO_WM_UNIT_HIGHLIGHT" val="0"/>
  <p:tag name="KSO_WM_UNIT_COMPATIBLE" val="0"/>
  <p:tag name="KSO_WM_UNIT_PRESET_TEXT" val="目 录"/>
</p:tagLst>
</file>

<file path=ppt/tags/tag46.xml><?xml version="1.0" encoding="utf-8"?>
<p:tagLst xmlns:p="http://schemas.openxmlformats.org/presentationml/2006/main">
  <p:tag name="KSO_WM_TAG_VERSION" val="1.0"/>
  <p:tag name="KSO_WM_BEAUTIFY_FLAG" val="#wm#"/>
  <p:tag name="KSO_WM_UNIT_TYPE" val="i"/>
  <p:tag name="KSO_WM_UNIT_ID" val="custom160174_8*i*8"/>
  <p:tag name="KSO_WM_TEMPLATE_CATEGORY" val="custom"/>
  <p:tag name="KSO_WM_TEMPLATE_INDEX" val="160174"/>
</p:tagLst>
</file>

<file path=ppt/tags/tag4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1_1"/>
  <p:tag name="KSO_WM_UNIT_ID" val="custom160174_8*l_h_f*1_1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4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8*l_i*1_1"/>
  <p:tag name="KSO_WM_UNIT_CLEAR" val="1"/>
  <p:tag name="KSO_WM_UNIT_LAYERLEVEL" val="1_1"/>
  <p:tag name="KSO_WM_DIAGRAM_GROUP_CODE" val="l1-1"/>
</p:tagLst>
</file>

<file path=ppt/tags/tag49.xml><?xml version="1.0" encoding="utf-8"?>
<p:tagLst xmlns:p="http://schemas.openxmlformats.org/presentationml/2006/main">
  <p:tag name="KSO_WM_TAG_VERSION" val="1.0"/>
  <p:tag name="KSO_WM_BEAUTIFY_FLAG" val="#wm#"/>
  <p:tag name="KSO_WM_UNIT_TYPE" val="i"/>
  <p:tag name="KSO_WM_UNIT_ID" val="custom160174_8*i*13"/>
  <p:tag name="KSO_WM_TEMPLATE_CATEGORY" val="custom"/>
  <p:tag name="KSO_WM_TEMPLATE_INDEX" val="160174"/>
</p:tagLst>
</file>

<file path=ppt/tags/tag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1"/>
  <p:tag name="KSO_WM_UNIT_ID" val="custom160174_2*f*1"/>
  <p:tag name="KSO_WM_UNIT_CLEAR" val="1"/>
  <p:tag name="KSO_WM_UNIT_LAYERLEVEL" val="1"/>
  <p:tag name="KSO_WM_UNIT_VALUE" val="429"/>
  <p:tag name="KSO_WM_UNIT_HIGHLIGHT" val="0"/>
  <p:tag name="KSO_WM_UNIT_COMPATIBLE" val="0"/>
  <p:tag name="KSO_WM_UNIT_PRESET_TEXT_INDEX" val="5"/>
  <p:tag name="KSO_WM_UNIT_PRESET_TEXT_LEN" val="232"/>
</p:tagLst>
</file>

<file path=ppt/tags/tag5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2_1"/>
  <p:tag name="KSO_WM_UNIT_ID" val="custom160174_8*l_h_f*1_2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5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8*l_i*1_2"/>
  <p:tag name="KSO_WM_UNIT_CLEAR" val="1"/>
  <p:tag name="KSO_WM_UNIT_LAYERLEVEL" val="1_1"/>
  <p:tag name="KSO_WM_DIAGRAM_GROUP_CODE" val="l1-1"/>
</p:tagLst>
</file>

<file path=ppt/tags/tag52.xml><?xml version="1.0" encoding="utf-8"?>
<p:tagLst xmlns:p="http://schemas.openxmlformats.org/presentationml/2006/main">
  <p:tag name="KSO_WM_TAG_VERSION" val="1.0"/>
  <p:tag name="KSO_WM_BEAUTIFY_FLAG" val="#wm#"/>
  <p:tag name="KSO_WM_UNIT_TYPE" val="i"/>
  <p:tag name="KSO_WM_UNIT_ID" val="custom160174_8*i*18"/>
  <p:tag name="KSO_WM_TEMPLATE_CATEGORY" val="custom"/>
  <p:tag name="KSO_WM_TEMPLATE_INDEX" val="160174"/>
</p:tagLst>
</file>

<file path=ppt/tags/tag5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3_1"/>
  <p:tag name="KSO_WM_UNIT_ID" val="custom160174_8*l_h_f*1_3_1"/>
  <p:tag name="KSO_WM_UNIT_CLEAR" val="1"/>
  <p:tag name="KSO_WM_UNIT_LAYERLEVEL" val="1_1_1"/>
  <p:tag name="KSO_WM_UNIT_VALUE" val="13"/>
  <p:tag name="KSO_WM_UNIT_HIGHLIGHT" val="0"/>
  <p:tag name="KSO_WM_UNIT_COMPATIBLE" val="0"/>
  <p:tag name="KSO_WM_UNIT_PRESET_TEXT_INDEX" val="3"/>
  <p:tag name="KSO_WM_UNIT_PRESET_TEXT_LEN" val="17"/>
  <p:tag name="KSO_WM_DIAGRAM_GROUP_CODE" val="l1-1"/>
</p:tagLst>
</file>

<file path=ppt/tags/tag5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8*l_i*1_3"/>
  <p:tag name="KSO_WM_UNIT_CLEAR" val="1"/>
  <p:tag name="KSO_WM_UNIT_LAYERLEVEL" val="1_1"/>
  <p:tag name="KSO_WM_DIAGRAM_GROUP_CODE" val="l1-1"/>
</p:tagLst>
</file>

<file path=ppt/tags/tag55.xml><?xml version="1.0" encoding="utf-8"?>
<p:tagLst xmlns:p="http://schemas.openxmlformats.org/presentationml/2006/main">
  <p:tag name="KSO_WM_TEMPLATE_CATEGORY" val="custom"/>
  <p:tag name="KSO_WM_TEMPLATE_INDEX" val="160174"/>
  <p:tag name="KSO_WM_TAG_VERSION" val="1.0"/>
  <p:tag name="KSO_WM_SLIDE_ID" val="custom160174_8"/>
  <p:tag name="KSO_WM_SLIDE_INDEX" val="8"/>
  <p:tag name="KSO_WM_SLIDE_ITEM_CNT" val="3"/>
  <p:tag name="KSO_WM_SLIDE_LAYOUT" val="a_b_l"/>
  <p:tag name="KSO_WM_SLIDE_LAYOUT_CNT" val="1_1_1"/>
  <p:tag name="KSO_WM_SLIDE_TYPE" val="contents"/>
  <p:tag name="KSO_WM_BEAUTIFY_FLAG" val="#wm#"/>
  <p:tag name="KSO_WM_DIAGRAM_GROUP_CODE" val="l1-1"/>
</p:tagLst>
</file>

<file path=ppt/tags/tag5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2*a*1"/>
  <p:tag name="KSO_WM_UNIT_CLEAR" val="1"/>
  <p:tag name="KSO_WM_UNIT_LAYERLEVEL" val="1"/>
  <p:tag name="KSO_WM_UNIT_VALUE" val="24"/>
  <p:tag name="KSO_WM_UNIT_ISCONTENTSTITLE" val="0"/>
  <p:tag name="KSO_WM_UNIT_HIGHLIGHT" val="0"/>
  <p:tag name="KSO_WM_UNIT_COMPATIBLE" val="0"/>
  <p:tag name="KSO_WM_UNIT_PRESET_TEXT_INDEX" val="3"/>
  <p:tag name="KSO_WM_UNIT_PRESET_TEXT_LEN" val="12"/>
</p:tagLst>
</file>

<file path=ppt/tags/tag5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b"/>
  <p:tag name="KSO_WM_UNIT_INDEX" val="1"/>
  <p:tag name="KSO_WM_UNIT_ID" val="custom160174_12*b*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24"/>
</p:tagLst>
</file>

<file path=ppt/tags/tag58.xml><?xml version="1.0" encoding="utf-8"?>
<p:tagLst xmlns:p="http://schemas.openxmlformats.org/presentationml/2006/main">
  <p:tag name="KSO_WM_TEMPLATE_CATEGORY" val="custom"/>
  <p:tag name="KSO_WM_TEMPLATE_INDEX" val="160174"/>
  <p:tag name="KSO_WM_TAG_VERSION" val="1.0"/>
  <p:tag name="KSO_WM_SLIDE_ID" val="custom160174_12"/>
  <p:tag name="KSO_WM_SLIDE_INDEX" val="12"/>
  <p:tag name="KSO_WM_SLIDE_ITEM_CNT" val="2"/>
  <p:tag name="KSO_WM_SLIDE_LAYOUT" val="a_b"/>
  <p:tag name="KSO_WM_SLIDE_LAYOUT_CNT" val="1_1"/>
  <p:tag name="KSO_WM_SLIDE_TYPE" val="sectionTitle"/>
  <p:tag name="KSO_WM_BEAUTIFY_FLAG" val="#wm#"/>
</p:tagLst>
</file>

<file path=ppt/tags/tag5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13*l_i*1_1"/>
  <p:tag name="KSO_WM_UNIT_CLEAR" val="1"/>
  <p:tag name="KSO_WM_UNIT_LAYERLEVEL" val="1_1"/>
  <p:tag name="KSO_WM_DIAGRAM_GROUP_CODE" val="l1-2"/>
</p:tagLst>
</file>

<file path=ppt/tags/tag6.xml><?xml version="1.0" encoding="utf-8"?>
<p:tagLst xmlns:p="http://schemas.openxmlformats.org/presentationml/2006/main">
  <p:tag name="KSO_WM_TEMPLATE_CATEGORY" val="custom"/>
  <p:tag name="KSO_WM_TEMPLATE_INDEX" val="160174"/>
  <p:tag name="KSO_WM_TAG_VERSION" val="1.0"/>
  <p:tag name="KSO_WM_SLIDE_ID" val="custom160174_2"/>
  <p:tag name="KSO_WM_SLIDE_INDEX" val="2"/>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6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13*l_i*1_2"/>
  <p:tag name="KSO_WM_UNIT_CLEAR" val="1"/>
  <p:tag name="KSO_WM_UNIT_LAYERLEVEL" val="1_1"/>
  <p:tag name="KSO_WM_DIAGRAM_GROUP_CODE" val="l1-2"/>
</p:tagLst>
</file>

<file path=ppt/tags/tag61.xml><?xml version="1.0" encoding="utf-8"?>
<p:tagLst xmlns:p="http://schemas.openxmlformats.org/presentationml/2006/main">
  <p:tag name="KSO_WM_TAG_VERSION" val="1.0"/>
  <p:tag name="KSO_WM_BEAUTIFY_FLAG" val="#wm#"/>
  <p:tag name="KSO_WM_UNIT_TYPE" val="i"/>
  <p:tag name="KSO_WM_UNIT_ID" val="custom160174_13*i*2"/>
  <p:tag name="KSO_WM_TEMPLATE_CATEGORY" val="custom"/>
  <p:tag name="KSO_WM_TEMPLATE_INDEX" val="160174"/>
</p:tagLst>
</file>

<file path=ppt/tags/tag6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13*l_i*1_3"/>
  <p:tag name="KSO_WM_UNIT_CLEAR" val="1"/>
  <p:tag name="KSO_WM_UNIT_LAYERLEVEL" val="1_1"/>
  <p:tag name="KSO_WM_DIAGRAM_GROUP_CODE" val="l1-2"/>
</p:tagLst>
</file>

<file path=ppt/tags/tag63.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4"/>
  <p:tag name="KSO_WM_UNIT_ID" val="custom160174_13*l_i*1_4"/>
  <p:tag name="KSO_WM_UNIT_CLEAR" val="1"/>
  <p:tag name="KSO_WM_UNIT_LAYERLEVEL" val="1_1"/>
  <p:tag name="KSO_WM_DIAGRAM_GROUP_CODE" val="l1-2"/>
</p:tagLst>
</file>

<file path=ppt/tags/tag6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f"/>
  <p:tag name="KSO_WM_UNIT_INDEX" val="1_1_1"/>
  <p:tag name="KSO_WM_UNIT_ID" val="custom160174_13*l_h_f*1_1_1"/>
  <p:tag name="KSO_WM_UNIT_CLEAR" val="1"/>
  <p:tag name="KSO_WM_UNIT_LAYERLEVEL" val="1_1_1"/>
  <p:tag name="KSO_WM_UNIT_VALUE" val="4"/>
  <p:tag name="KSO_WM_UNIT_HIGHLIGHT" val="0"/>
  <p:tag name="KSO_WM_UNIT_COMPATIBLE" val="0"/>
  <p:tag name="KSO_WM_UNIT_PRESET_TEXT_INDEX" val="3"/>
  <p:tag name="KSO_WM_UNIT_PRESET_TEXT_LEN" val="5"/>
  <p:tag name="KSO_WM_DIAGRAM_GROUP_CODE" val="l1-2"/>
</p:tagLst>
</file>

<file path=ppt/tags/tag65.xml><?xml version="1.0" encoding="utf-8"?>
<p:tagLst xmlns:p="http://schemas.openxmlformats.org/presentationml/2006/main">
  <p:tag name="KSO_WM_TAG_VERSION" val="1.0"/>
  <p:tag name="KSO_WM_BEAUTIFY_FLAG" val="#wm#"/>
  <p:tag name="KSO_WM_TEMPLATE_CATEGORY" val="custom"/>
  <p:tag name="KSO_WM_TEMPLATE_INDEX" val="160174"/>
  <p:tag name="MH" val="20150921140819"/>
  <p:tag name="MH_LIBRARY" val="GRAPHIC"/>
  <p:tag name="MH_TYPE" val="Text"/>
  <p:tag name="MH_ORDER" val="1"/>
  <p:tag name="KSO_WM_UNIT_TYPE" val="f"/>
  <p:tag name="KSO_WM_UNIT_INDEX" val="1"/>
  <p:tag name="KSO_WM_UNIT_ID" val="custom160174_13*f*1"/>
  <p:tag name="KSO_WM_UNIT_CLEAR" val="1"/>
  <p:tag name="KSO_WM_UNIT_LAYERLEVEL" val="1"/>
  <p:tag name="KSO_WM_UNIT_VALUE" val="90"/>
  <p:tag name="KSO_WM_UNIT_HIGHLIGHT" val="0"/>
  <p:tag name="KSO_WM_UNIT_COMPATIBLE" val="0"/>
  <p:tag name="KSO_WM_UNIT_PRESET_TEXT_INDEX" val="5"/>
  <p:tag name="KSO_WM_UNIT_PRESET_TEXT_LEN" val="90"/>
</p:tagLst>
</file>

<file path=ppt/tags/tag6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3*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67.xml><?xml version="1.0" encoding="utf-8"?>
<p:tagLst xmlns:p="http://schemas.openxmlformats.org/presentationml/2006/main">
  <p:tag name="KSO_WM_TEMPLATE_CATEGORY" val="custom"/>
  <p:tag name="KSO_WM_TEMPLATE_INDEX" val="160174"/>
  <p:tag name="KSO_WM_TAG_VERSION" val="1.0"/>
  <p:tag name="KSO_WM_SLIDE_ID" val="custom160174_13"/>
  <p:tag name="KSO_WM_SLIDE_INDEX" val="13"/>
  <p:tag name="KSO_WM_SLIDE_ITEM_CNT" val="2"/>
  <p:tag name="KSO_WM_SLIDE_LAYOUT" val="a_f_l"/>
  <p:tag name="KSO_WM_SLIDE_LAYOUT_CNT" val="1_1_1"/>
  <p:tag name="KSO_WM_SLIDE_TYPE" val="text"/>
  <p:tag name="KSO_WM_BEAUTIFY_FLAG" val="#wm#"/>
  <p:tag name="KSO_WM_SLIDE_POSITION" val="174*122"/>
  <p:tag name="KSO_WM_SLIDE_SIZE" val="613*347"/>
  <p:tag name="KSO_WM_DIAGRAM_GROUP_CODE" val="l1-2"/>
</p:tagLst>
</file>

<file path=ppt/tags/tag6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14*l_i*1_1"/>
  <p:tag name="KSO_WM_UNIT_CLEAR" val="1"/>
  <p:tag name="KSO_WM_UNIT_LAYERLEVEL" val="1_1"/>
  <p:tag name="KSO_WM_DIAGRAM_GROUP_CODE" val="l1-3"/>
</p:tagLst>
</file>

<file path=ppt/tags/tag6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14*l_i*1_2"/>
  <p:tag name="KSO_WM_UNIT_CLEAR" val="1"/>
  <p:tag name="KSO_WM_UNIT_LAYERLEVEL" val="1_1"/>
  <p:tag name="KSO_WM_DIAGRAM_GROUP_CODE" val="l1-3"/>
</p:tagLst>
</file>

<file path=ppt/tags/tag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3*a*1"/>
  <p:tag name="KSO_WM_UNIT_CLEAR" val="1"/>
  <p:tag name="KSO_WM_UNIT_LAYERLEVEL" val="1"/>
  <p:tag name="KSO_WM_UNIT_VALUE" val="40"/>
  <p:tag name="KSO_WM_UNIT_ISCONTENTSTITLE" val="0"/>
  <p:tag name="KSO_WM_UNIT_HIGHLIGHT" val="0"/>
  <p:tag name="KSO_WM_UNIT_COMPATIBLE" val="0"/>
  <p:tag name="KSO_WM_UNIT_PRESET_TEXT_INDEX" val="3"/>
  <p:tag name="KSO_WM_UNIT_PRESET_TEXT_LEN" val="17"/>
</p:tagLst>
</file>

<file path=ppt/tags/tag70.xml><?xml version="1.0" encoding="utf-8"?>
<p:tagLst xmlns:p="http://schemas.openxmlformats.org/presentationml/2006/main">
  <p:tag name="KSO_WM_TAG_VERSION" val="1.0"/>
  <p:tag name="KSO_WM_BEAUTIFY_FLAG" val="#wm#"/>
  <p:tag name="KSO_WM_UNIT_TYPE" val="i"/>
  <p:tag name="KSO_WM_UNIT_ID" val="custom160174_14*i*2"/>
  <p:tag name="KSO_WM_TEMPLATE_CATEGORY" val="custom"/>
  <p:tag name="KSO_WM_TEMPLATE_INDEX" val="160174"/>
</p:tagLst>
</file>

<file path=ppt/tags/tag7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14*l_i*1_3"/>
  <p:tag name="KSO_WM_UNIT_CLEAR" val="1"/>
  <p:tag name="KSO_WM_UNIT_LAYERLEVEL" val="1_1"/>
  <p:tag name="KSO_WM_DIAGRAM_GROUP_CODE" val="l1-3"/>
</p:tagLst>
</file>

<file path=ppt/tags/tag7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4"/>
  <p:tag name="KSO_WM_UNIT_ID" val="custom160174_14*l_i*1_4"/>
  <p:tag name="KSO_WM_UNIT_CLEAR" val="1"/>
  <p:tag name="KSO_WM_UNIT_LAYERLEVEL" val="1_1"/>
  <p:tag name="KSO_WM_DIAGRAM_GROUP_CODE" val="l1-3"/>
</p:tagLst>
</file>

<file path=ppt/tags/tag73.xml><?xml version="1.0" encoding="utf-8"?>
<p:tagLst xmlns:p="http://schemas.openxmlformats.org/presentationml/2006/main">
  <p:tag name="KSO_WM_TAG_VERSION" val="1.0"/>
  <p:tag name="KSO_WM_BEAUTIFY_FLAG" val="#wm#"/>
  <p:tag name="KSO_WM_UNIT_TYPE" val="i"/>
  <p:tag name="KSO_WM_UNIT_ID" val="custom160174_14*i*7"/>
  <p:tag name="KSO_WM_TEMPLATE_CATEGORY" val="custom"/>
  <p:tag name="KSO_WM_TEMPLATE_INDEX" val="160174"/>
</p:tagLst>
</file>

<file path=ppt/tags/tag7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5"/>
  <p:tag name="KSO_WM_UNIT_ID" val="custom160174_14*l_i*1_5"/>
  <p:tag name="KSO_WM_UNIT_CLEAR" val="1"/>
  <p:tag name="KSO_WM_UNIT_LAYERLEVEL" val="1_1"/>
  <p:tag name="KSO_WM_DIAGRAM_GROUP_CODE" val="l1-3"/>
</p:tagLst>
</file>

<file path=ppt/tags/tag7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6"/>
  <p:tag name="KSO_WM_UNIT_ID" val="custom160174_14*l_i*1_6"/>
  <p:tag name="KSO_WM_UNIT_CLEAR" val="1"/>
  <p:tag name="KSO_WM_UNIT_LAYERLEVEL" val="1_1"/>
  <p:tag name="KSO_WM_DIAGRAM_GROUP_CODE" val="l1-3"/>
</p:tagLst>
</file>

<file path=ppt/tags/tag7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7"/>
  <p:tag name="KSO_WM_UNIT_ID" val="custom160174_14*l_i*1_7"/>
  <p:tag name="KSO_WM_UNIT_CLEAR" val="1"/>
  <p:tag name="KSO_WM_UNIT_LAYERLEVEL" val="1_1"/>
  <p:tag name="KSO_WM_DIAGRAM_GROUP_CODE" val="l1-3"/>
</p:tagLst>
</file>

<file path=ppt/tags/tag7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8"/>
  <p:tag name="KSO_WM_UNIT_ID" val="custom160174_14*l_i*1_8"/>
  <p:tag name="KSO_WM_UNIT_CLEAR" val="1"/>
  <p:tag name="KSO_WM_UNIT_LAYERLEVEL" val="1_1"/>
  <p:tag name="KSO_WM_DIAGRAM_GROUP_CODE" val="l1-3"/>
</p:tagLst>
</file>

<file path=ppt/tags/tag7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9"/>
  <p:tag name="KSO_WM_UNIT_ID" val="custom160174_14*l_i*1_9"/>
  <p:tag name="KSO_WM_UNIT_CLEAR" val="1"/>
  <p:tag name="KSO_WM_UNIT_LAYERLEVEL" val="1_1"/>
  <p:tag name="KSO_WM_DIAGRAM_GROUP_CODE" val="l1-3"/>
</p:tagLst>
</file>

<file path=ppt/tags/tag7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0"/>
  <p:tag name="KSO_WM_UNIT_ID" val="custom160174_14*l_i*1_10"/>
  <p:tag name="KSO_WM_UNIT_CLEAR" val="1"/>
  <p:tag name="KSO_WM_UNIT_LAYERLEVEL" val="1_1"/>
  <p:tag name="KSO_WM_DIAGRAM_GROUP_CODE" val="l1-3"/>
</p:tagLst>
</file>

<file path=ppt/tags/tag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1"/>
  <p:tag name="KSO_WM_UNIT_ID" val="custom160174_3*f*1"/>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8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2_1"/>
  <p:tag name="KSO_WM_UNIT_ID" val="custom160174_14*l_h_a*1_2_1"/>
  <p:tag name="KSO_WM_UNIT_CLEAR" val="1"/>
  <p:tag name="KSO_WM_UNIT_LAYERLEVEL" val="1_1_1"/>
  <p:tag name="KSO_WM_UNIT_VALUE" val="7"/>
  <p:tag name="KSO_WM_UNIT_HIGHLIGHT" val="0"/>
  <p:tag name="KSO_WM_UNIT_COMPATIBLE" val="0"/>
  <p:tag name="KSO_WM_UNIT_PRESET_TEXT_INDEX" val="3"/>
  <p:tag name="KSO_WM_UNIT_PRESET_TEXT_LEN" val="5"/>
  <p:tag name="KSO_WM_DIAGRAM_GROUP_CODE" val="l1-3"/>
</p:tagLst>
</file>

<file path=ppt/tags/tag81.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h_a"/>
  <p:tag name="KSO_WM_UNIT_INDEX" val="1_1_1"/>
  <p:tag name="KSO_WM_UNIT_ID" val="custom160174_14*l_h_a*1_1_1"/>
  <p:tag name="KSO_WM_UNIT_CLEAR" val="1"/>
  <p:tag name="KSO_WM_UNIT_LAYERLEVEL" val="1_1_1"/>
  <p:tag name="KSO_WM_UNIT_VALUE" val="7"/>
  <p:tag name="KSO_WM_UNIT_HIGHLIGHT" val="0"/>
  <p:tag name="KSO_WM_UNIT_COMPATIBLE" val="0"/>
  <p:tag name="KSO_WM_UNIT_PRESET_TEXT_INDEX" val="3"/>
  <p:tag name="KSO_WM_UNIT_PRESET_TEXT_LEN" val="5"/>
  <p:tag name="KSO_WM_DIAGRAM_GROUP_CODE" val="l1-3"/>
</p:tagLst>
</file>

<file path=ppt/tags/tag82.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2_1"/>
  <p:tag name="KSO_WM_UNIT_ID" val="custom160174_14*l_h_f*1_2_1"/>
  <p:tag name="KSO_WM_UNIT_CLEAR" val="1"/>
  <p:tag name="KSO_WM_UNIT_LAYERLEVEL" val="1_1_1"/>
  <p:tag name="KSO_WM_UNIT_VALUE" val="16"/>
  <p:tag name="KSO_WM_UNIT_HIGHLIGHT" val="0"/>
  <p:tag name="KSO_WM_UNIT_COMPATIBLE" val="0"/>
  <p:tag name="KSO_WM_UNIT_PRESET_TEXT_INDEX" val="4"/>
  <p:tag name="KSO_WM_UNIT_PRESET_TEXT_LEN" val="35"/>
  <p:tag name="KSO_WM_DIAGRAM_GROUP_CODE" val="l1-3"/>
</p:tagLst>
</file>

<file path=ppt/tags/tag83.xml><?xml version="1.0" encoding="utf-8"?>
<p:tagLst xmlns:p="http://schemas.openxmlformats.org/presentationml/2006/main">
  <p:tag name="KSO_WM_TAG_VERSION" val="1.0"/>
  <p:tag name="KSO_WM_BEAUTIFY_FLAG" val="#wm#"/>
  <p:tag name="KSO_WM_UNIT_TYPE" val="i"/>
  <p:tag name="KSO_WM_UNIT_ID" val="custom160174_14*i*23"/>
  <p:tag name="KSO_WM_TEMPLATE_CATEGORY" val="custom"/>
  <p:tag name="KSO_WM_TEMPLATE_INDEX" val="160174"/>
</p:tagLst>
</file>

<file path=ppt/tags/tag84.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1"/>
  <p:tag name="KSO_WM_UNIT_ID" val="custom160174_14*l_i*1_11"/>
  <p:tag name="KSO_WM_UNIT_CLEAR" val="1"/>
  <p:tag name="KSO_WM_UNIT_LAYERLEVEL" val="1_1"/>
  <p:tag name="KSO_WM_DIAGRAM_GROUP_CODE" val="l1-3"/>
</p:tagLst>
</file>

<file path=ppt/tags/tag8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2"/>
  <p:tag name="KSO_WM_UNIT_ID" val="custom160174_14*l_i*1_12"/>
  <p:tag name="KSO_WM_UNIT_CLEAR" val="1"/>
  <p:tag name="KSO_WM_UNIT_LAYERLEVEL" val="1_1"/>
  <p:tag name="KSO_WM_DIAGRAM_GROUP_CODE" val="l1-3"/>
</p:tagLst>
</file>

<file path=ppt/tags/tag8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3"/>
  <p:tag name="KSO_WM_UNIT_ID" val="custom160174_14*l_i*1_13"/>
  <p:tag name="KSO_WM_UNIT_CLEAR" val="1"/>
  <p:tag name="KSO_WM_UNIT_LAYERLEVEL" val="1_1"/>
  <p:tag name="KSO_WM_DIAGRAM_GROUP_CODE" val="l1-3"/>
</p:tagLst>
</file>

<file path=ppt/tags/tag87.xml><?xml version="1.0" encoding="utf-8"?>
<p:tagLst xmlns:p="http://schemas.openxmlformats.org/presentationml/2006/main">
  <p:tag name="KSO_WM_TAG_VERSION" val="1.0"/>
  <p:tag name="KSO_WM_BEAUTIFY_FLAG" val="#wm#"/>
  <p:tag name="KSO_WM_UNIT_TYPE" val="i"/>
  <p:tag name="KSO_WM_UNIT_ID" val="custom160174_14*i*30"/>
  <p:tag name="KSO_WM_TEMPLATE_CATEGORY" val="custom"/>
  <p:tag name="KSO_WM_TEMPLATE_INDEX" val="160174"/>
</p:tagLst>
</file>

<file path=ppt/tags/tag88.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4"/>
  <p:tag name="KSO_WM_UNIT_ID" val="custom160174_14*l_i*1_14"/>
  <p:tag name="KSO_WM_UNIT_CLEAR" val="1"/>
  <p:tag name="KSO_WM_UNIT_LAYERLEVEL" val="1_1"/>
  <p:tag name="KSO_WM_DIAGRAM_GROUP_CODE" val="l1-3"/>
</p:tagLst>
</file>

<file path=ppt/tags/tag8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5"/>
  <p:tag name="KSO_WM_UNIT_ID" val="custom160174_14*l_i*1_15"/>
  <p:tag name="KSO_WM_UNIT_CLEAR" val="1"/>
  <p:tag name="KSO_WM_UNIT_LAYERLEVEL" val="1_1"/>
  <p:tag name="KSO_WM_DIAGRAM_GROUP_CODE" val="l1-3"/>
</p:tagLst>
</file>

<file path=ppt/tags/tag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f"/>
  <p:tag name="KSO_WM_UNIT_INDEX" val="2"/>
  <p:tag name="KSO_WM_UNIT_ID" val="custom160174_3*f*2"/>
  <p:tag name="KSO_WM_UNIT_CLEAR" val="1"/>
  <p:tag name="KSO_WM_UNIT_LAYERLEVEL" val="1"/>
  <p:tag name="KSO_WM_UNIT_VALUE" val="208"/>
  <p:tag name="KSO_WM_UNIT_HIGHLIGHT" val="0"/>
  <p:tag name="KSO_WM_UNIT_COMPATIBLE" val="0"/>
  <p:tag name="KSO_WM_UNIT_PRESET_TEXT_INDEX" val="5"/>
  <p:tag name="KSO_WM_UNIT_PRESET_TEXT_LEN" val="232"/>
</p:tagLst>
</file>

<file path=ppt/tags/tag90.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6"/>
  <p:tag name="KSO_WM_UNIT_ID" val="custom160174_14*l_i*1_16"/>
  <p:tag name="KSO_WM_UNIT_CLEAR" val="1"/>
  <p:tag name="KSO_WM_UNIT_LAYERLEVEL" val="1_1"/>
  <p:tag name="KSO_WM_DIAGRAM_GROUP_CODE" val="l1-3"/>
</p:tagLst>
</file>

<file path=ppt/tags/tag91.xml><?xml version="1.0" encoding="utf-8"?>
<p:tagLst xmlns:p="http://schemas.openxmlformats.org/presentationml/2006/main">
  <p:tag name="KSO_WM_TAG_VERSION" val="1.0"/>
  <p:tag name="KSO_WM_BEAUTIFY_FLAG" val="#wm#"/>
  <p:tag name="KSO_WM_TEMPLATE_CATEGORY" val="custom"/>
  <p:tag name="KSO_WM_TEMPLATE_INDEX" val="160174"/>
  <p:tag name="MH" val="20150921115827"/>
  <p:tag name="MH_LIBRARY" val="GRAPHIC"/>
  <p:tag name="MH_TYPE" val="Text"/>
  <p:tag name="MH_ORDER" val="1"/>
  <p:tag name="KSO_WM_UNIT_TYPE" val="l_h_f"/>
  <p:tag name="KSO_WM_UNIT_INDEX" val="1_1_1"/>
  <p:tag name="KSO_WM_UNIT_ID" val="custom160174_14*l_h_f*1_1_1"/>
  <p:tag name="KSO_WM_UNIT_CLEAR" val="1"/>
  <p:tag name="KSO_WM_UNIT_LAYERLEVEL" val="1_1_1"/>
  <p:tag name="KSO_WM_UNIT_VALUE" val="16"/>
  <p:tag name="KSO_WM_UNIT_HIGHLIGHT" val="0"/>
  <p:tag name="KSO_WM_UNIT_COMPATIBLE" val="0"/>
  <p:tag name="KSO_WM_UNIT_PRESET_TEXT_INDEX" val="4"/>
  <p:tag name="KSO_WM_UNIT_PRESET_TEXT_LEN" val="35"/>
  <p:tag name="KSO_WM_DIAGRAM_GROUP_CODE" val="l1-3"/>
</p:tagLst>
</file>

<file path=ppt/tags/tag92.xml><?xml version="1.0" encoding="utf-8"?>
<p:tagLst xmlns:p="http://schemas.openxmlformats.org/presentationml/2006/main">
  <p:tag name="KSO_WM_TAG_VERSION" val="1.0"/>
  <p:tag name="KSO_WM_BEAUTIFY_FLAG" val="#wm#"/>
  <p:tag name="KSO_WM_TEMPLATE_CATEGORY" val="custom"/>
  <p:tag name="KSO_WM_TEMPLATE_INDEX" val="160174"/>
  <p:tag name="KSO_WM_UNIT_TYPE" val="a"/>
  <p:tag name="KSO_WM_UNIT_INDEX" val="1"/>
  <p:tag name="KSO_WM_UNIT_ID" val="custom160174_14*a*1"/>
  <p:tag name="KSO_WM_UNIT_CLEAR" val="1"/>
  <p:tag name="KSO_WM_UNIT_LAYERLEVEL" val="1"/>
  <p:tag name="KSO_WM_UNIT_VALUE" val="35"/>
  <p:tag name="KSO_WM_UNIT_ISCONTENTSTITLE" val="0"/>
  <p:tag name="KSO_WM_UNIT_HIGHLIGHT" val="0"/>
  <p:tag name="KSO_WM_UNIT_COMPATIBLE" val="0"/>
  <p:tag name="KSO_WM_UNIT_PRESET_TEXT_INDEX" val="3"/>
  <p:tag name="KSO_WM_UNIT_PRESET_TEXT_LEN" val="24"/>
</p:tagLst>
</file>

<file path=ppt/tags/tag93.xml><?xml version="1.0" encoding="utf-8"?>
<p:tagLst xmlns:p="http://schemas.openxmlformats.org/presentationml/2006/main">
  <p:tag name="KSO_WM_TEMPLATE_CATEGORY" val="custom"/>
  <p:tag name="KSO_WM_TEMPLATE_INDEX" val="160174"/>
  <p:tag name="KSO_WM_TAG_VERSION" val="1.0"/>
  <p:tag name="KSO_WM_SLIDE_ID" val="custom160174_14"/>
  <p:tag name="KSO_WM_SLIDE_INDEX" val="14"/>
  <p:tag name="KSO_WM_SLIDE_ITEM_CNT" val="2"/>
  <p:tag name="KSO_WM_SLIDE_LAYOUT" val="a_l"/>
  <p:tag name="KSO_WM_SLIDE_LAYOUT_CNT" val="1_1"/>
  <p:tag name="KSO_WM_SLIDE_TYPE" val="text"/>
  <p:tag name="KSO_WM_BEAUTIFY_FLAG" val="#wm#"/>
  <p:tag name="KSO_WM_SLIDE_POSITION" val="104*149"/>
  <p:tag name="KSO_WM_SLIDE_SIZE" val="769*332"/>
  <p:tag name="KSO_WM_DIAGRAM_GROUP_CODE" val="l1-3"/>
</p:tagLst>
</file>

<file path=ppt/tags/tag94.xml><?xml version="1.0" encoding="utf-8"?>
<p:tagLst xmlns:p="http://schemas.openxmlformats.org/presentationml/2006/main">
  <p:tag name="KSO_WM_TAG_VERSION" val="1.0"/>
  <p:tag name="KSO_WM_BEAUTIFY_FLAG" val="#wm#"/>
  <p:tag name="KSO_WM_UNIT_TYPE" val="i"/>
  <p:tag name="KSO_WM_UNIT_ID" val="custom160174_15*i*0"/>
  <p:tag name="KSO_WM_TEMPLATE_CATEGORY" val="custom"/>
  <p:tag name="KSO_WM_TEMPLATE_INDEX" val="160174"/>
</p:tagLst>
</file>

<file path=ppt/tags/tag95.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1"/>
  <p:tag name="KSO_WM_UNIT_ID" val="custom160174_15*l_i*1_1"/>
  <p:tag name="KSO_WM_UNIT_CLEAR" val="1"/>
  <p:tag name="KSO_WM_UNIT_LAYERLEVEL" val="1_1"/>
  <p:tag name="KSO_WM_DIAGRAM_GROUP_CODE" val="l1-3"/>
</p:tagLst>
</file>

<file path=ppt/tags/tag96.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2"/>
  <p:tag name="KSO_WM_UNIT_ID" val="custom160174_15*l_i*1_2"/>
  <p:tag name="KSO_WM_UNIT_CLEAR" val="1"/>
  <p:tag name="KSO_WM_UNIT_LAYERLEVEL" val="1_1"/>
  <p:tag name="KSO_WM_DIAGRAM_GROUP_CODE" val="l1-3"/>
</p:tagLst>
</file>

<file path=ppt/tags/tag97.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3"/>
  <p:tag name="KSO_WM_UNIT_ID" val="custom160174_15*l_i*1_3"/>
  <p:tag name="KSO_WM_UNIT_CLEAR" val="1"/>
  <p:tag name="KSO_WM_UNIT_LAYERLEVEL" val="1_1"/>
  <p:tag name="KSO_WM_DIAGRAM_GROUP_CODE" val="l1-3"/>
</p:tagLst>
</file>

<file path=ppt/tags/tag98.xml><?xml version="1.0" encoding="utf-8"?>
<p:tagLst xmlns:p="http://schemas.openxmlformats.org/presentationml/2006/main">
  <p:tag name="KSO_WM_TAG_VERSION" val="1.0"/>
  <p:tag name="KSO_WM_BEAUTIFY_FLAG" val="#wm#"/>
  <p:tag name="KSO_WM_UNIT_TYPE" val="i"/>
  <p:tag name="KSO_WM_UNIT_ID" val="custom160174_15*i*7"/>
  <p:tag name="KSO_WM_TEMPLATE_CATEGORY" val="custom"/>
  <p:tag name="KSO_WM_TEMPLATE_INDEX" val="160174"/>
</p:tagLst>
</file>

<file path=ppt/tags/tag99.xml><?xml version="1.0" encoding="utf-8"?>
<p:tagLst xmlns:p="http://schemas.openxmlformats.org/presentationml/2006/main">
  <p:tag name="KSO_WM_TAG_VERSION" val="1.0"/>
  <p:tag name="KSO_WM_BEAUTIFY_FLAG" val="#wm#"/>
  <p:tag name="KSO_WM_TEMPLATE_CATEGORY" val="custom"/>
  <p:tag name="KSO_WM_TEMPLATE_INDEX" val="160174"/>
  <p:tag name="KSO_WM_UNIT_TYPE" val="l_i"/>
  <p:tag name="KSO_WM_UNIT_INDEX" val="1_4"/>
  <p:tag name="KSO_WM_UNIT_ID" val="custom160174_15*l_i*1_4"/>
  <p:tag name="KSO_WM_UNIT_CLEAR" val="1"/>
  <p:tag name="KSO_WM_UNIT_LAYERLEVEL" val="1_1"/>
  <p:tag name="KSO_WM_DIAGRAM_GROUP_CODE" val="l1-3"/>
</p:tagLst>
</file>

<file path=ppt/theme/theme1.xml><?xml version="1.0" encoding="utf-8"?>
<a:theme xmlns:a="http://schemas.openxmlformats.org/drawingml/2006/main" name="1_Office 主题">
  <a:themeElements>
    <a:clrScheme name="自定义 27">
      <a:dk1>
        <a:srgbClr val="5F5F5F"/>
      </a:dk1>
      <a:lt1>
        <a:sysClr val="window" lastClr="FFFFFF"/>
      </a:lt1>
      <a:dk2>
        <a:srgbClr val="5F5F5F"/>
      </a:dk2>
      <a:lt2>
        <a:srgbClr val="FFFFFF"/>
      </a:lt2>
      <a:accent1>
        <a:srgbClr val="92D050"/>
      </a:accent1>
      <a:accent2>
        <a:srgbClr val="3C6C83"/>
      </a:accent2>
      <a:accent3>
        <a:srgbClr val="2B7ED9"/>
      </a:accent3>
      <a:accent4>
        <a:srgbClr val="FFC000"/>
      </a:accent4>
      <a:accent5>
        <a:srgbClr val="ED7D31"/>
      </a:accent5>
      <a:accent6>
        <a:srgbClr val="785638"/>
      </a:accent6>
      <a:hlink>
        <a:srgbClr val="0563C1"/>
      </a:hlink>
      <a:folHlink>
        <a:srgbClr val="954F72"/>
      </a:folHlink>
    </a:clrScheme>
    <a:fontScheme name="自定义 9">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1324</Words>
  <Application>WPS 演示</Application>
  <PresentationFormat>宽屏</PresentationFormat>
  <Paragraphs>157</Paragraphs>
  <Slides>18</Slides>
  <Notes>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18</vt:i4>
      </vt:variant>
    </vt:vector>
  </HeadingPairs>
  <TitlesOfParts>
    <vt:vector size="26" baseType="lpstr">
      <vt:lpstr>Arial</vt:lpstr>
      <vt:lpstr>宋体</vt:lpstr>
      <vt:lpstr>Wingdings</vt:lpstr>
      <vt:lpstr>Calibri</vt:lpstr>
      <vt:lpstr>Calibri</vt:lpstr>
      <vt:lpstr>微软雅黑</vt:lpstr>
      <vt:lpstr>黑体</vt:lpstr>
      <vt:lpstr>1_Office 主题</vt:lpstr>
      <vt:lpstr>招聘系统</vt:lpstr>
      <vt:lpstr>PowerPoint 演示文稿</vt:lpstr>
      <vt:lpstr>PowerPoint 演示文稿</vt:lpstr>
      <vt:lpstr>前台样式展示</vt:lpstr>
      <vt:lpstr>PowerPoint 演示文稿</vt:lpstr>
      <vt:lpstr>PowerPoint 演示文稿</vt:lpstr>
      <vt:lpstr>PowerPoint 演示文稿</vt:lpstr>
      <vt:lpstr>PowerPoint 演示文稿</vt:lpstr>
      <vt:lpstr>后台模块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Administrator</cp:lastModifiedBy>
  <cp:revision>6</cp:revision>
  <dcterms:created xsi:type="dcterms:W3CDTF">2016-08-24T01:02:00Z</dcterms:created>
  <dcterms:modified xsi:type="dcterms:W3CDTF">2016-08-25T00:58:21Z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2052-10.1.0.5864</vt:lpwstr>
  </property>
</Properties>
</file>